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62" r:id="rId5"/>
    <p:sldId id="259" r:id="rId6"/>
    <p:sldId id="261" r:id="rId7"/>
    <p:sldId id="264" r:id="rId8"/>
    <p:sldId id="260" r:id="rId9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8A8510-C481-4370-B852-06C4A01BA3F8}" type="doc">
      <dgm:prSet loTypeId="urn:microsoft.com/office/officeart/2005/8/layout/radial4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2E75659C-032B-45D7-8973-5937251108AE}">
      <dgm:prSet phldrT="[Текст]"/>
      <dgm:spPr/>
      <dgm:t>
        <a:bodyPr/>
        <a:lstStyle/>
        <a:p>
          <a:r>
            <a:rPr lang="ru-RU" dirty="0" smtClean="0"/>
            <a:t>Договор фрахтования, определяющий права и обязанности сторон</a:t>
          </a:r>
          <a:endParaRPr lang="ru-RU" dirty="0"/>
        </a:p>
      </dgm:t>
    </dgm:pt>
    <dgm:pt modelId="{ACAD96B7-B919-452A-9735-86A7295C054D}" type="parTrans" cxnId="{C6137BCF-E6D4-45A5-83C9-1131F7C57FA8}">
      <dgm:prSet/>
      <dgm:spPr/>
      <dgm:t>
        <a:bodyPr/>
        <a:lstStyle/>
        <a:p>
          <a:endParaRPr lang="ru-RU"/>
        </a:p>
      </dgm:t>
    </dgm:pt>
    <dgm:pt modelId="{6CA0F94E-596C-49FE-8D68-DE8E26FD06E9}" type="sibTrans" cxnId="{C6137BCF-E6D4-45A5-83C9-1131F7C57FA8}">
      <dgm:prSet/>
      <dgm:spPr/>
      <dgm:t>
        <a:bodyPr/>
        <a:lstStyle/>
        <a:p>
          <a:endParaRPr lang="ru-RU"/>
        </a:p>
      </dgm:t>
    </dgm:pt>
    <dgm:pt modelId="{A7F50559-C36F-4F56-AC49-5492D65D135C}">
      <dgm:prSet phldrT="[Текст]"/>
      <dgm:spPr/>
      <dgm:t>
        <a:bodyPr/>
        <a:lstStyle/>
        <a:p>
          <a:r>
            <a:rPr lang="ru-RU" dirty="0" smtClean="0"/>
            <a:t>Организатор перевозки (фрахтователь)</a:t>
          </a:r>
          <a:endParaRPr lang="ru-RU" dirty="0"/>
        </a:p>
      </dgm:t>
    </dgm:pt>
    <dgm:pt modelId="{390EAFCA-B6D4-473F-9339-FB52A4A8C92B}" type="parTrans" cxnId="{26210115-280B-4D31-A2BA-1A8EE754B190}">
      <dgm:prSet/>
      <dgm:spPr/>
      <dgm:t>
        <a:bodyPr/>
        <a:lstStyle/>
        <a:p>
          <a:endParaRPr lang="ru-RU"/>
        </a:p>
      </dgm:t>
    </dgm:pt>
    <dgm:pt modelId="{E5A3249C-3D61-4A8C-A464-9B144AD25C6A}" type="sibTrans" cxnId="{26210115-280B-4D31-A2BA-1A8EE754B190}">
      <dgm:prSet/>
      <dgm:spPr/>
      <dgm:t>
        <a:bodyPr/>
        <a:lstStyle/>
        <a:p>
          <a:endParaRPr lang="ru-RU"/>
        </a:p>
      </dgm:t>
    </dgm:pt>
    <dgm:pt modelId="{E8CB92D2-A492-4725-899A-345E9DFDB642}">
      <dgm:prSet phldrT="[Текст]"/>
      <dgm:spPr/>
      <dgm:t>
        <a:bodyPr/>
        <a:lstStyle/>
        <a:p>
          <a:r>
            <a:rPr lang="ru-RU" dirty="0" smtClean="0"/>
            <a:t>Перевозчик (фрахтовщик)</a:t>
          </a:r>
          <a:endParaRPr lang="ru-RU" dirty="0"/>
        </a:p>
      </dgm:t>
    </dgm:pt>
    <dgm:pt modelId="{C61BB3F5-1BE2-482A-9C74-FE63BC91297E}" type="parTrans" cxnId="{E0A3DFDD-3C71-4A5D-BA07-3AE7BCD9A4B6}">
      <dgm:prSet/>
      <dgm:spPr/>
      <dgm:t>
        <a:bodyPr/>
        <a:lstStyle/>
        <a:p>
          <a:endParaRPr lang="ru-RU"/>
        </a:p>
      </dgm:t>
    </dgm:pt>
    <dgm:pt modelId="{E3CF07E7-AFE7-4337-91D2-5EDB05A10CCB}" type="sibTrans" cxnId="{E0A3DFDD-3C71-4A5D-BA07-3AE7BCD9A4B6}">
      <dgm:prSet/>
      <dgm:spPr/>
      <dgm:t>
        <a:bodyPr/>
        <a:lstStyle/>
        <a:p>
          <a:endParaRPr lang="ru-RU"/>
        </a:p>
      </dgm:t>
    </dgm:pt>
    <dgm:pt modelId="{53C4E0C6-4056-4D8D-B3C1-2ACBCAFC711D}" type="pres">
      <dgm:prSet presAssocID="{278A8510-C481-4370-B852-06C4A01BA3F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153E17-3F0D-45BF-AAB9-ADC27E04E64E}" type="pres">
      <dgm:prSet presAssocID="{2E75659C-032B-45D7-8973-5937251108AE}" presName="centerShape" presStyleLbl="node0" presStyleIdx="0" presStyleCnt="1" custLinFactNeighborX="71" custLinFactNeighborY="1225"/>
      <dgm:spPr/>
      <dgm:t>
        <a:bodyPr/>
        <a:lstStyle/>
        <a:p>
          <a:endParaRPr lang="ru-RU"/>
        </a:p>
      </dgm:t>
    </dgm:pt>
    <dgm:pt modelId="{991F9391-8334-4656-BC92-846371BC5A76}" type="pres">
      <dgm:prSet presAssocID="{390EAFCA-B6D4-473F-9339-FB52A4A8C92B}" presName="parTrans" presStyleLbl="bgSibTrans2D1" presStyleIdx="0" presStyleCnt="2" custLinFactNeighborX="7254" custLinFactNeighborY="4920"/>
      <dgm:spPr/>
      <dgm:t>
        <a:bodyPr/>
        <a:lstStyle/>
        <a:p>
          <a:endParaRPr lang="ru-RU"/>
        </a:p>
      </dgm:t>
    </dgm:pt>
    <dgm:pt modelId="{77692355-459B-4002-9DC9-4F2444C799C6}" type="pres">
      <dgm:prSet presAssocID="{A7F50559-C36F-4F56-AC49-5492D65D135C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CAC680-503B-4739-9496-5F432C98E7B3}" type="pres">
      <dgm:prSet presAssocID="{C61BB3F5-1BE2-482A-9C74-FE63BC91297E}" presName="parTrans" presStyleLbl="bgSibTrans2D1" presStyleIdx="1" presStyleCnt="2" custLinFactNeighborX="-6970" custLinFactNeighborY="10209"/>
      <dgm:spPr/>
      <dgm:t>
        <a:bodyPr/>
        <a:lstStyle/>
        <a:p>
          <a:endParaRPr lang="ru-RU"/>
        </a:p>
      </dgm:t>
    </dgm:pt>
    <dgm:pt modelId="{ABD9F605-76AD-474B-91CB-319A60CF69D2}" type="pres">
      <dgm:prSet presAssocID="{E8CB92D2-A492-4725-899A-345E9DFDB642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FA39CCB-A730-4C33-BD95-04DCC7259B5F}" type="presOf" srcId="{390EAFCA-B6D4-473F-9339-FB52A4A8C92B}" destId="{991F9391-8334-4656-BC92-846371BC5A76}" srcOrd="0" destOrd="0" presId="urn:microsoft.com/office/officeart/2005/8/layout/radial4"/>
    <dgm:cxn modelId="{E0A3DFDD-3C71-4A5D-BA07-3AE7BCD9A4B6}" srcId="{2E75659C-032B-45D7-8973-5937251108AE}" destId="{E8CB92D2-A492-4725-899A-345E9DFDB642}" srcOrd="1" destOrd="0" parTransId="{C61BB3F5-1BE2-482A-9C74-FE63BC91297E}" sibTransId="{E3CF07E7-AFE7-4337-91D2-5EDB05A10CCB}"/>
    <dgm:cxn modelId="{26210115-280B-4D31-A2BA-1A8EE754B190}" srcId="{2E75659C-032B-45D7-8973-5937251108AE}" destId="{A7F50559-C36F-4F56-AC49-5492D65D135C}" srcOrd="0" destOrd="0" parTransId="{390EAFCA-B6D4-473F-9339-FB52A4A8C92B}" sibTransId="{E5A3249C-3D61-4A8C-A464-9B144AD25C6A}"/>
    <dgm:cxn modelId="{D244EA3E-B505-4F56-8195-CAE13C7D46A2}" type="presOf" srcId="{C61BB3F5-1BE2-482A-9C74-FE63BC91297E}" destId="{5ECAC680-503B-4739-9496-5F432C98E7B3}" srcOrd="0" destOrd="0" presId="urn:microsoft.com/office/officeart/2005/8/layout/radial4"/>
    <dgm:cxn modelId="{F10ACE72-F0EF-4FDC-A173-84A1629CB8D5}" type="presOf" srcId="{E8CB92D2-A492-4725-899A-345E9DFDB642}" destId="{ABD9F605-76AD-474B-91CB-319A60CF69D2}" srcOrd="0" destOrd="0" presId="urn:microsoft.com/office/officeart/2005/8/layout/radial4"/>
    <dgm:cxn modelId="{C92EDFD8-435F-40CE-8AEC-A75878F741A9}" type="presOf" srcId="{2E75659C-032B-45D7-8973-5937251108AE}" destId="{FC153E17-3F0D-45BF-AAB9-ADC27E04E64E}" srcOrd="0" destOrd="0" presId="urn:microsoft.com/office/officeart/2005/8/layout/radial4"/>
    <dgm:cxn modelId="{564181B5-7456-4F96-8258-C3C1F9059138}" type="presOf" srcId="{A7F50559-C36F-4F56-AC49-5492D65D135C}" destId="{77692355-459B-4002-9DC9-4F2444C799C6}" srcOrd="0" destOrd="0" presId="urn:microsoft.com/office/officeart/2005/8/layout/radial4"/>
    <dgm:cxn modelId="{BBEA2B43-A830-4321-ACC8-107F2F71F69D}" type="presOf" srcId="{278A8510-C481-4370-B852-06C4A01BA3F8}" destId="{53C4E0C6-4056-4D8D-B3C1-2ACBCAFC711D}" srcOrd="0" destOrd="0" presId="urn:microsoft.com/office/officeart/2005/8/layout/radial4"/>
    <dgm:cxn modelId="{C6137BCF-E6D4-45A5-83C9-1131F7C57FA8}" srcId="{278A8510-C481-4370-B852-06C4A01BA3F8}" destId="{2E75659C-032B-45D7-8973-5937251108AE}" srcOrd="0" destOrd="0" parTransId="{ACAD96B7-B919-452A-9735-86A7295C054D}" sibTransId="{6CA0F94E-596C-49FE-8D68-DE8E26FD06E9}"/>
    <dgm:cxn modelId="{FB68D672-47F0-43C1-AEA5-94BED213632A}" type="presParOf" srcId="{53C4E0C6-4056-4D8D-B3C1-2ACBCAFC711D}" destId="{FC153E17-3F0D-45BF-AAB9-ADC27E04E64E}" srcOrd="0" destOrd="0" presId="urn:microsoft.com/office/officeart/2005/8/layout/radial4"/>
    <dgm:cxn modelId="{66C4BF80-E362-43B8-86FF-E4CE0C6B8958}" type="presParOf" srcId="{53C4E0C6-4056-4D8D-B3C1-2ACBCAFC711D}" destId="{991F9391-8334-4656-BC92-846371BC5A76}" srcOrd="1" destOrd="0" presId="urn:microsoft.com/office/officeart/2005/8/layout/radial4"/>
    <dgm:cxn modelId="{96FB8C1D-421C-4052-A4E5-3F2F38F021C3}" type="presParOf" srcId="{53C4E0C6-4056-4D8D-B3C1-2ACBCAFC711D}" destId="{77692355-459B-4002-9DC9-4F2444C799C6}" srcOrd="2" destOrd="0" presId="urn:microsoft.com/office/officeart/2005/8/layout/radial4"/>
    <dgm:cxn modelId="{BB62680A-8540-4AC3-8E91-FC349C28AE55}" type="presParOf" srcId="{53C4E0C6-4056-4D8D-B3C1-2ACBCAFC711D}" destId="{5ECAC680-503B-4739-9496-5F432C98E7B3}" srcOrd="3" destOrd="0" presId="urn:microsoft.com/office/officeart/2005/8/layout/radial4"/>
    <dgm:cxn modelId="{49C38231-236A-4B0A-B4D3-B62B1909A26D}" type="presParOf" srcId="{53C4E0C6-4056-4D8D-B3C1-2ACBCAFC711D}" destId="{ABD9F605-76AD-474B-91CB-319A60CF69D2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F88657-81CC-4EEA-B2E0-AAD7196CBF63}" type="doc">
      <dgm:prSet loTypeId="urn:microsoft.com/office/officeart/2005/8/layout/hierarchy4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0483AA8-399B-4CFB-A493-BE22A2CD8167}">
      <dgm:prSet phldrT="[Текст]" custT="1"/>
      <dgm:spPr/>
      <dgm:t>
        <a:bodyPr vert="vert270"/>
        <a:lstStyle/>
        <a:p>
          <a:r>
            <a:rPr lang="ru-RU" sz="3200" dirty="0" smtClean="0"/>
            <a:t>Список детей</a:t>
          </a:r>
          <a:endParaRPr lang="ru-RU" sz="3200" dirty="0"/>
        </a:p>
      </dgm:t>
    </dgm:pt>
    <dgm:pt modelId="{B5ED712E-F4AF-4E7C-A5D0-4A62AB203210}" type="parTrans" cxnId="{7B3CA306-FFFA-4AFD-B473-38A723075A45}">
      <dgm:prSet/>
      <dgm:spPr/>
      <dgm:t>
        <a:bodyPr/>
        <a:lstStyle/>
        <a:p>
          <a:endParaRPr lang="ru-RU"/>
        </a:p>
      </dgm:t>
    </dgm:pt>
    <dgm:pt modelId="{6A7BF029-AE02-4AA2-A9BA-F86BDFEA127C}" type="sibTrans" cxnId="{7B3CA306-FFFA-4AFD-B473-38A723075A45}">
      <dgm:prSet/>
      <dgm:spPr/>
      <dgm:t>
        <a:bodyPr/>
        <a:lstStyle/>
        <a:p>
          <a:endParaRPr lang="ru-RU"/>
        </a:p>
      </dgm:t>
    </dgm:pt>
    <dgm:pt modelId="{C0D8E580-8BBE-4884-99E1-02B63408F0A4}">
      <dgm:prSet custT="1"/>
      <dgm:spPr/>
      <dgm:t>
        <a:bodyPr vert="vert270"/>
        <a:lstStyle/>
        <a:p>
          <a:r>
            <a:rPr lang="ru-RU" sz="2800" dirty="0" smtClean="0"/>
            <a:t>Список </a:t>
          </a:r>
        </a:p>
        <a:p>
          <a:r>
            <a:rPr lang="ru-RU" sz="2800" dirty="0" smtClean="0"/>
            <a:t>сопровождающих</a:t>
          </a:r>
          <a:endParaRPr lang="ru-RU" sz="2800" dirty="0"/>
        </a:p>
      </dgm:t>
    </dgm:pt>
    <dgm:pt modelId="{601A67D0-0A7E-4BFB-A07E-992717BEA4EC}" type="parTrans" cxnId="{07249DBF-30DF-4F17-9A8E-B235811FEFD0}">
      <dgm:prSet/>
      <dgm:spPr/>
      <dgm:t>
        <a:bodyPr/>
        <a:lstStyle/>
        <a:p>
          <a:endParaRPr lang="ru-RU"/>
        </a:p>
      </dgm:t>
    </dgm:pt>
    <dgm:pt modelId="{766E6DC4-0595-4663-8324-4374D295488B}" type="sibTrans" cxnId="{07249DBF-30DF-4F17-9A8E-B235811FEFD0}">
      <dgm:prSet/>
      <dgm:spPr/>
      <dgm:t>
        <a:bodyPr/>
        <a:lstStyle/>
        <a:p>
          <a:endParaRPr lang="ru-RU"/>
        </a:p>
      </dgm:t>
    </dgm:pt>
    <dgm:pt modelId="{9FDE7DFA-1C40-4C93-BD0F-C049C59EF19B}">
      <dgm:prSet custT="1"/>
      <dgm:spPr/>
      <dgm:t>
        <a:bodyPr vert="vert270"/>
        <a:lstStyle/>
        <a:p>
          <a:r>
            <a:rPr lang="ru-RU" sz="2800" dirty="0" smtClean="0"/>
            <a:t>Программа маршрута </a:t>
          </a:r>
          <a:r>
            <a:rPr lang="ru-RU" sz="2400" dirty="0" smtClean="0"/>
            <a:t>(график движения , места и время остановок)</a:t>
          </a:r>
          <a:endParaRPr lang="ru-RU" sz="2400" dirty="0"/>
        </a:p>
      </dgm:t>
    </dgm:pt>
    <dgm:pt modelId="{8D952C32-7D14-4600-9D98-743753A2F93E}" type="parTrans" cxnId="{4F026DE3-EA6C-4793-9F01-987D5543EC95}">
      <dgm:prSet/>
      <dgm:spPr/>
      <dgm:t>
        <a:bodyPr/>
        <a:lstStyle/>
        <a:p>
          <a:endParaRPr lang="ru-RU"/>
        </a:p>
      </dgm:t>
    </dgm:pt>
    <dgm:pt modelId="{E856C2E3-2405-4578-A0EE-020D5CDECF51}" type="sibTrans" cxnId="{4F026DE3-EA6C-4793-9F01-987D5543EC95}">
      <dgm:prSet/>
      <dgm:spPr/>
      <dgm:t>
        <a:bodyPr/>
        <a:lstStyle/>
        <a:p>
          <a:endParaRPr lang="ru-RU"/>
        </a:p>
      </dgm:t>
    </dgm:pt>
    <dgm:pt modelId="{D7C3D3E7-858D-4E09-87F7-5A9EBBCAD2F5}">
      <dgm:prSet custT="1"/>
      <dgm:spPr/>
      <dgm:t>
        <a:bodyPr vert="vert270"/>
        <a:lstStyle/>
        <a:p>
          <a:r>
            <a:rPr lang="ru-RU" sz="2400" dirty="0" smtClean="0"/>
            <a:t>Сведения</a:t>
          </a:r>
        </a:p>
        <a:p>
          <a:r>
            <a:rPr lang="ru-RU" sz="2400" dirty="0" smtClean="0"/>
            <a:t> о водителе (водителях)</a:t>
          </a:r>
          <a:endParaRPr lang="ru-RU" sz="2400" dirty="0"/>
        </a:p>
      </dgm:t>
    </dgm:pt>
    <dgm:pt modelId="{3770A0F1-FAA3-4EEC-B93B-89BE1F337F72}" type="parTrans" cxnId="{D7774609-DA83-45CE-A053-2279C64E1225}">
      <dgm:prSet/>
      <dgm:spPr/>
      <dgm:t>
        <a:bodyPr/>
        <a:lstStyle/>
        <a:p>
          <a:endParaRPr lang="ru-RU"/>
        </a:p>
      </dgm:t>
    </dgm:pt>
    <dgm:pt modelId="{05500868-4647-4825-8672-E32C22B24FF4}" type="sibTrans" cxnId="{D7774609-DA83-45CE-A053-2279C64E1225}">
      <dgm:prSet/>
      <dgm:spPr/>
      <dgm:t>
        <a:bodyPr/>
        <a:lstStyle/>
        <a:p>
          <a:endParaRPr lang="ru-RU"/>
        </a:p>
      </dgm:t>
    </dgm:pt>
    <dgm:pt modelId="{2C4D32EB-11B2-4767-B407-2786DF031F29}">
      <dgm:prSet phldrT="[Текст]" custT="1"/>
      <dgm:spPr/>
      <dgm:t>
        <a:bodyPr/>
        <a:lstStyle/>
        <a:p>
          <a:r>
            <a:rPr lang="ru-RU" sz="3600" dirty="0" smtClean="0"/>
            <a:t>Перечень документов</a:t>
          </a:r>
          <a:endParaRPr lang="ru-RU" sz="3600" dirty="0"/>
        </a:p>
      </dgm:t>
    </dgm:pt>
    <dgm:pt modelId="{13290649-AF6A-4EB8-8FAC-155430D49948}" type="sibTrans" cxnId="{449B1418-8E11-4A0E-BE47-A55887F59E2A}">
      <dgm:prSet/>
      <dgm:spPr/>
      <dgm:t>
        <a:bodyPr/>
        <a:lstStyle/>
        <a:p>
          <a:endParaRPr lang="ru-RU"/>
        </a:p>
      </dgm:t>
    </dgm:pt>
    <dgm:pt modelId="{96F0A9FF-BDDB-4E66-A9E5-07451CA6C534}" type="parTrans" cxnId="{449B1418-8E11-4A0E-BE47-A55887F59E2A}">
      <dgm:prSet/>
      <dgm:spPr/>
      <dgm:t>
        <a:bodyPr/>
        <a:lstStyle/>
        <a:p>
          <a:endParaRPr lang="ru-RU"/>
        </a:p>
      </dgm:t>
    </dgm:pt>
    <dgm:pt modelId="{B951F2AA-F7C9-46E6-B666-CDCA54765A9F}">
      <dgm:prSet custT="1"/>
      <dgm:spPr/>
      <dgm:t>
        <a:bodyPr vert="vert270"/>
        <a:lstStyle/>
        <a:p>
          <a:r>
            <a:rPr lang="ru-RU" sz="2000" dirty="0" smtClean="0"/>
            <a:t>Список набора пищевых продуктов </a:t>
          </a:r>
          <a:r>
            <a:rPr lang="ru-RU" dirty="0" smtClean="0"/>
            <a:t>(в случае нахождения детей в пути согласно графику более 3 часов)</a:t>
          </a:r>
          <a:endParaRPr lang="ru-RU" sz="2400" dirty="0"/>
        </a:p>
      </dgm:t>
    </dgm:pt>
    <dgm:pt modelId="{7B7B0E51-4AED-4674-8CAE-2815F12E2F69}" type="parTrans" cxnId="{43EBF2B6-C4B3-47D6-A45E-593FF4E21A64}">
      <dgm:prSet/>
      <dgm:spPr/>
      <dgm:t>
        <a:bodyPr/>
        <a:lstStyle/>
        <a:p>
          <a:endParaRPr lang="ru-RU"/>
        </a:p>
      </dgm:t>
    </dgm:pt>
    <dgm:pt modelId="{D336BC85-64BD-4737-8C49-57233AC5E029}" type="sibTrans" cxnId="{43EBF2B6-C4B3-47D6-A45E-593FF4E21A64}">
      <dgm:prSet/>
      <dgm:spPr/>
      <dgm:t>
        <a:bodyPr/>
        <a:lstStyle/>
        <a:p>
          <a:endParaRPr lang="ru-RU"/>
        </a:p>
      </dgm:t>
    </dgm:pt>
    <dgm:pt modelId="{D1BC2248-F06C-4096-9AA2-8D4B454403B6}">
      <dgm:prSet custT="1"/>
      <dgm:spPr/>
      <dgm:t>
        <a:bodyPr vert="vert270"/>
        <a:lstStyle/>
        <a:p>
          <a:r>
            <a:rPr lang="ru-RU" sz="2000" dirty="0" smtClean="0"/>
            <a:t> Сведения о медработниках </a:t>
          </a:r>
          <a:r>
            <a:rPr lang="ru-RU" dirty="0" smtClean="0"/>
            <a:t>(при перевозке в междугородном сообщении организованной транспортной колонной в течение более 12 часов</a:t>
          </a:r>
          <a:endParaRPr lang="ru-RU" sz="2400" dirty="0"/>
        </a:p>
      </dgm:t>
    </dgm:pt>
    <dgm:pt modelId="{5C874B6C-E7C9-4C37-A10B-0B68D402FD06}" type="parTrans" cxnId="{DFF8BAAC-3BF1-4B59-A4ED-34B39F36EEAC}">
      <dgm:prSet/>
      <dgm:spPr/>
      <dgm:t>
        <a:bodyPr/>
        <a:lstStyle/>
        <a:p>
          <a:endParaRPr lang="ru-RU"/>
        </a:p>
      </dgm:t>
    </dgm:pt>
    <dgm:pt modelId="{D71DFC26-6967-4E77-A51C-6AFEF1CEF566}" type="sibTrans" cxnId="{DFF8BAAC-3BF1-4B59-A4ED-34B39F36EEAC}">
      <dgm:prSet/>
      <dgm:spPr/>
      <dgm:t>
        <a:bodyPr/>
        <a:lstStyle/>
        <a:p>
          <a:endParaRPr lang="ru-RU"/>
        </a:p>
      </dgm:t>
    </dgm:pt>
    <dgm:pt modelId="{2B56BE2F-9A0A-4C38-B937-63CBD272F837}" type="pres">
      <dgm:prSet presAssocID="{25F88657-81CC-4EEA-B2E0-AAD7196CBF6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26D017C-2775-4BA1-84D3-8D88867BA8DB}" type="pres">
      <dgm:prSet presAssocID="{2C4D32EB-11B2-4767-B407-2786DF031F29}" presName="vertOne" presStyleCnt="0"/>
      <dgm:spPr/>
    </dgm:pt>
    <dgm:pt modelId="{C255B9A2-33CC-4338-B0F5-8C9795CC4BF9}" type="pres">
      <dgm:prSet presAssocID="{2C4D32EB-11B2-4767-B407-2786DF031F29}" presName="txOne" presStyleLbl="node0" presStyleIdx="0" presStyleCnt="1" custScaleY="28692" custLinFactNeighborX="-191" custLinFactNeighborY="541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B01C583-1A76-4DAE-9E6A-CE71854A7621}" type="pres">
      <dgm:prSet presAssocID="{2C4D32EB-11B2-4767-B407-2786DF031F29}" presName="parTransOne" presStyleCnt="0"/>
      <dgm:spPr/>
    </dgm:pt>
    <dgm:pt modelId="{C7561C82-6048-4897-820E-98BEADF1803F}" type="pres">
      <dgm:prSet presAssocID="{2C4D32EB-11B2-4767-B407-2786DF031F29}" presName="horzOne" presStyleCnt="0"/>
      <dgm:spPr/>
    </dgm:pt>
    <dgm:pt modelId="{64D582F6-652E-4F2F-AB86-17E66870F110}" type="pres">
      <dgm:prSet presAssocID="{20483AA8-399B-4CFB-A493-BE22A2CD8167}" presName="vertTwo" presStyleCnt="0"/>
      <dgm:spPr/>
    </dgm:pt>
    <dgm:pt modelId="{CE6B9C40-3267-4CBB-804D-9DD279329D0D}" type="pres">
      <dgm:prSet presAssocID="{20483AA8-399B-4CFB-A493-BE22A2CD8167}" presName="txTwo" presStyleLbl="node2" presStyleIdx="0" presStyleCnt="6" custScaleY="213978" custLinFactNeighborX="3977" custLinFactNeighborY="-4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2522A15-4CEB-4C19-B364-A660852DDD4F}" type="pres">
      <dgm:prSet presAssocID="{20483AA8-399B-4CFB-A493-BE22A2CD8167}" presName="horzTwo" presStyleCnt="0"/>
      <dgm:spPr/>
    </dgm:pt>
    <dgm:pt modelId="{ECF1E030-C32B-479B-960F-BEF28ECC9FD8}" type="pres">
      <dgm:prSet presAssocID="{6A7BF029-AE02-4AA2-A9BA-F86BDFEA127C}" presName="sibSpaceTwo" presStyleCnt="0"/>
      <dgm:spPr/>
    </dgm:pt>
    <dgm:pt modelId="{BE4457F7-005C-4CA1-BF9D-E3FA0E19CDAC}" type="pres">
      <dgm:prSet presAssocID="{C0D8E580-8BBE-4884-99E1-02B63408F0A4}" presName="vertTwo" presStyleCnt="0"/>
      <dgm:spPr/>
    </dgm:pt>
    <dgm:pt modelId="{5A9AC3EC-36FD-4A79-8E1E-7CF735338A25}" type="pres">
      <dgm:prSet presAssocID="{C0D8E580-8BBE-4884-99E1-02B63408F0A4}" presName="txTwo" presStyleLbl="node2" presStyleIdx="1" presStyleCnt="6" custScaleY="213978" custLinFactNeighborX="2181" custLinFactNeighborY="-4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C41BC40-DDF3-4A7B-BE74-EF29D63AF967}" type="pres">
      <dgm:prSet presAssocID="{C0D8E580-8BBE-4884-99E1-02B63408F0A4}" presName="horzTwo" presStyleCnt="0"/>
      <dgm:spPr/>
    </dgm:pt>
    <dgm:pt modelId="{126F8D14-056F-438E-BC51-2094F1434072}" type="pres">
      <dgm:prSet presAssocID="{766E6DC4-0595-4663-8324-4374D295488B}" presName="sibSpaceTwo" presStyleCnt="0"/>
      <dgm:spPr/>
    </dgm:pt>
    <dgm:pt modelId="{1EEB4250-BEC3-42AD-9755-8B9554CB1553}" type="pres">
      <dgm:prSet presAssocID="{9FDE7DFA-1C40-4C93-BD0F-C049C59EF19B}" presName="vertTwo" presStyleCnt="0"/>
      <dgm:spPr/>
    </dgm:pt>
    <dgm:pt modelId="{6065B6B2-4CE4-4FE3-979B-0C5BD9C99285}" type="pres">
      <dgm:prSet presAssocID="{9FDE7DFA-1C40-4C93-BD0F-C049C59EF19B}" presName="txTwo" presStyleLbl="node2" presStyleIdx="2" presStyleCnt="6" custScaleY="2139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1AEDB5-B6FF-4601-B039-2B7939390542}" type="pres">
      <dgm:prSet presAssocID="{9FDE7DFA-1C40-4C93-BD0F-C049C59EF19B}" presName="horzTwo" presStyleCnt="0"/>
      <dgm:spPr/>
    </dgm:pt>
    <dgm:pt modelId="{92BD57D5-98E5-4CFD-AB3B-16920F8494BA}" type="pres">
      <dgm:prSet presAssocID="{E856C2E3-2405-4578-A0EE-020D5CDECF51}" presName="sibSpaceTwo" presStyleCnt="0"/>
      <dgm:spPr/>
    </dgm:pt>
    <dgm:pt modelId="{CA7C7C00-82CC-43EF-971A-09DAF13DB27A}" type="pres">
      <dgm:prSet presAssocID="{D7C3D3E7-858D-4E09-87F7-5A9EBBCAD2F5}" presName="vertTwo" presStyleCnt="0"/>
      <dgm:spPr/>
    </dgm:pt>
    <dgm:pt modelId="{BEF5EBF3-A121-4D0F-A85D-29111B43316E}" type="pres">
      <dgm:prSet presAssocID="{D7C3D3E7-858D-4E09-87F7-5A9EBBCAD2F5}" presName="txTwo" presStyleLbl="node2" presStyleIdx="3" presStyleCnt="6" custScaleY="2139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9DCF08-5B3E-4EF2-8E17-AF31F44FCA87}" type="pres">
      <dgm:prSet presAssocID="{D7C3D3E7-858D-4E09-87F7-5A9EBBCAD2F5}" presName="horzTwo" presStyleCnt="0"/>
      <dgm:spPr/>
    </dgm:pt>
    <dgm:pt modelId="{8F483093-1734-4EFA-B19C-20E6C8FF6900}" type="pres">
      <dgm:prSet presAssocID="{05500868-4647-4825-8672-E32C22B24FF4}" presName="sibSpaceTwo" presStyleCnt="0"/>
      <dgm:spPr/>
    </dgm:pt>
    <dgm:pt modelId="{C27CBB53-E2AF-4F6F-B39B-6E873FC5290A}" type="pres">
      <dgm:prSet presAssocID="{B951F2AA-F7C9-46E6-B666-CDCA54765A9F}" presName="vertTwo" presStyleCnt="0"/>
      <dgm:spPr/>
    </dgm:pt>
    <dgm:pt modelId="{DD11ED5B-041E-4506-B118-C468455DC209}" type="pres">
      <dgm:prSet presAssocID="{B951F2AA-F7C9-46E6-B666-CDCA54765A9F}" presName="txTwo" presStyleLbl="node2" presStyleIdx="4" presStyleCnt="6" custScaleX="100114" custScaleY="2151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D1D5C12-C710-407A-96F6-9CF287F019AF}" type="pres">
      <dgm:prSet presAssocID="{B951F2AA-F7C9-46E6-B666-CDCA54765A9F}" presName="horzTwo" presStyleCnt="0"/>
      <dgm:spPr/>
    </dgm:pt>
    <dgm:pt modelId="{50BA499E-1F22-4B9C-BD8A-969E79860587}" type="pres">
      <dgm:prSet presAssocID="{D336BC85-64BD-4737-8C49-57233AC5E029}" presName="sibSpaceTwo" presStyleCnt="0"/>
      <dgm:spPr/>
    </dgm:pt>
    <dgm:pt modelId="{A3A3A29E-7876-4300-9436-D405616A0531}" type="pres">
      <dgm:prSet presAssocID="{D1BC2248-F06C-4096-9AA2-8D4B454403B6}" presName="vertTwo" presStyleCnt="0"/>
      <dgm:spPr/>
    </dgm:pt>
    <dgm:pt modelId="{4EAA4B54-629D-4E20-9ADB-F6FC11BA8E69}" type="pres">
      <dgm:prSet presAssocID="{D1BC2248-F06C-4096-9AA2-8D4B454403B6}" presName="txTwo" presStyleLbl="node2" presStyleIdx="5" presStyleCnt="6" custScaleX="93051" custScaleY="2160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75A2FF8-73B5-4804-875A-73531A044562}" type="pres">
      <dgm:prSet presAssocID="{D1BC2248-F06C-4096-9AA2-8D4B454403B6}" presName="horzTwo" presStyleCnt="0"/>
      <dgm:spPr/>
    </dgm:pt>
  </dgm:ptLst>
  <dgm:cxnLst>
    <dgm:cxn modelId="{D7774609-DA83-45CE-A053-2279C64E1225}" srcId="{2C4D32EB-11B2-4767-B407-2786DF031F29}" destId="{D7C3D3E7-858D-4E09-87F7-5A9EBBCAD2F5}" srcOrd="3" destOrd="0" parTransId="{3770A0F1-FAA3-4EEC-B93B-89BE1F337F72}" sibTransId="{05500868-4647-4825-8672-E32C22B24FF4}"/>
    <dgm:cxn modelId="{7AC2506B-E2D4-4AFA-880E-CBBAEB0EC1FA}" type="presOf" srcId="{2C4D32EB-11B2-4767-B407-2786DF031F29}" destId="{C255B9A2-33CC-4338-B0F5-8C9795CC4BF9}" srcOrd="0" destOrd="0" presId="urn:microsoft.com/office/officeart/2005/8/layout/hierarchy4"/>
    <dgm:cxn modelId="{EEE5B9CB-3319-410F-A300-432ABC0A6835}" type="presOf" srcId="{9FDE7DFA-1C40-4C93-BD0F-C049C59EF19B}" destId="{6065B6B2-4CE4-4FE3-979B-0C5BD9C99285}" srcOrd="0" destOrd="0" presId="urn:microsoft.com/office/officeart/2005/8/layout/hierarchy4"/>
    <dgm:cxn modelId="{07249DBF-30DF-4F17-9A8E-B235811FEFD0}" srcId="{2C4D32EB-11B2-4767-B407-2786DF031F29}" destId="{C0D8E580-8BBE-4884-99E1-02B63408F0A4}" srcOrd="1" destOrd="0" parTransId="{601A67D0-0A7E-4BFB-A07E-992717BEA4EC}" sibTransId="{766E6DC4-0595-4663-8324-4374D295488B}"/>
    <dgm:cxn modelId="{7B3CA306-FFFA-4AFD-B473-38A723075A45}" srcId="{2C4D32EB-11B2-4767-B407-2786DF031F29}" destId="{20483AA8-399B-4CFB-A493-BE22A2CD8167}" srcOrd="0" destOrd="0" parTransId="{B5ED712E-F4AF-4E7C-A5D0-4A62AB203210}" sibTransId="{6A7BF029-AE02-4AA2-A9BA-F86BDFEA127C}"/>
    <dgm:cxn modelId="{DA774EBD-4443-45C9-BB19-21D012DBEDB1}" type="presOf" srcId="{D1BC2248-F06C-4096-9AA2-8D4B454403B6}" destId="{4EAA4B54-629D-4E20-9ADB-F6FC11BA8E69}" srcOrd="0" destOrd="0" presId="urn:microsoft.com/office/officeart/2005/8/layout/hierarchy4"/>
    <dgm:cxn modelId="{43EBF2B6-C4B3-47D6-A45E-593FF4E21A64}" srcId="{2C4D32EB-11B2-4767-B407-2786DF031F29}" destId="{B951F2AA-F7C9-46E6-B666-CDCA54765A9F}" srcOrd="4" destOrd="0" parTransId="{7B7B0E51-4AED-4674-8CAE-2815F12E2F69}" sibTransId="{D336BC85-64BD-4737-8C49-57233AC5E029}"/>
    <dgm:cxn modelId="{449B1418-8E11-4A0E-BE47-A55887F59E2A}" srcId="{25F88657-81CC-4EEA-B2E0-AAD7196CBF63}" destId="{2C4D32EB-11B2-4767-B407-2786DF031F29}" srcOrd="0" destOrd="0" parTransId="{96F0A9FF-BDDB-4E66-A9E5-07451CA6C534}" sibTransId="{13290649-AF6A-4EB8-8FAC-155430D49948}"/>
    <dgm:cxn modelId="{C00F027D-8B2C-4882-8E68-D41740DED656}" type="presOf" srcId="{D7C3D3E7-858D-4E09-87F7-5A9EBBCAD2F5}" destId="{BEF5EBF3-A121-4D0F-A85D-29111B43316E}" srcOrd="0" destOrd="0" presId="urn:microsoft.com/office/officeart/2005/8/layout/hierarchy4"/>
    <dgm:cxn modelId="{06FD9DED-DC8F-4E60-B768-4BA18A10B9B3}" type="presOf" srcId="{20483AA8-399B-4CFB-A493-BE22A2CD8167}" destId="{CE6B9C40-3267-4CBB-804D-9DD279329D0D}" srcOrd="0" destOrd="0" presId="urn:microsoft.com/office/officeart/2005/8/layout/hierarchy4"/>
    <dgm:cxn modelId="{DE40B1B8-D0B1-4BBE-854B-5FF26BA6DFBB}" type="presOf" srcId="{25F88657-81CC-4EEA-B2E0-AAD7196CBF63}" destId="{2B56BE2F-9A0A-4C38-B937-63CBD272F837}" srcOrd="0" destOrd="0" presId="urn:microsoft.com/office/officeart/2005/8/layout/hierarchy4"/>
    <dgm:cxn modelId="{4F026DE3-EA6C-4793-9F01-987D5543EC95}" srcId="{2C4D32EB-11B2-4767-B407-2786DF031F29}" destId="{9FDE7DFA-1C40-4C93-BD0F-C049C59EF19B}" srcOrd="2" destOrd="0" parTransId="{8D952C32-7D14-4600-9D98-743753A2F93E}" sibTransId="{E856C2E3-2405-4578-A0EE-020D5CDECF51}"/>
    <dgm:cxn modelId="{0D2101B5-543E-45AB-A28E-2D031315DF14}" type="presOf" srcId="{C0D8E580-8BBE-4884-99E1-02B63408F0A4}" destId="{5A9AC3EC-36FD-4A79-8E1E-7CF735338A25}" srcOrd="0" destOrd="0" presId="urn:microsoft.com/office/officeart/2005/8/layout/hierarchy4"/>
    <dgm:cxn modelId="{DFF8BAAC-3BF1-4B59-A4ED-34B39F36EEAC}" srcId="{2C4D32EB-11B2-4767-B407-2786DF031F29}" destId="{D1BC2248-F06C-4096-9AA2-8D4B454403B6}" srcOrd="5" destOrd="0" parTransId="{5C874B6C-E7C9-4C37-A10B-0B68D402FD06}" sibTransId="{D71DFC26-6967-4E77-A51C-6AFEF1CEF566}"/>
    <dgm:cxn modelId="{006F2337-D030-48F4-AC0A-08842C12A151}" type="presOf" srcId="{B951F2AA-F7C9-46E6-B666-CDCA54765A9F}" destId="{DD11ED5B-041E-4506-B118-C468455DC209}" srcOrd="0" destOrd="0" presId="urn:microsoft.com/office/officeart/2005/8/layout/hierarchy4"/>
    <dgm:cxn modelId="{74E76358-EAA5-4913-A9F6-8FB86F9F5F33}" type="presParOf" srcId="{2B56BE2F-9A0A-4C38-B937-63CBD272F837}" destId="{326D017C-2775-4BA1-84D3-8D88867BA8DB}" srcOrd="0" destOrd="0" presId="urn:microsoft.com/office/officeart/2005/8/layout/hierarchy4"/>
    <dgm:cxn modelId="{BAC9BDAE-5927-4770-A904-FA7E0BA497B7}" type="presParOf" srcId="{326D017C-2775-4BA1-84D3-8D88867BA8DB}" destId="{C255B9A2-33CC-4338-B0F5-8C9795CC4BF9}" srcOrd="0" destOrd="0" presId="urn:microsoft.com/office/officeart/2005/8/layout/hierarchy4"/>
    <dgm:cxn modelId="{466DFDC2-37B2-4F95-8BA0-9C24A9605A00}" type="presParOf" srcId="{326D017C-2775-4BA1-84D3-8D88867BA8DB}" destId="{BB01C583-1A76-4DAE-9E6A-CE71854A7621}" srcOrd="1" destOrd="0" presId="urn:microsoft.com/office/officeart/2005/8/layout/hierarchy4"/>
    <dgm:cxn modelId="{8F20811D-6AB7-4C73-BF74-4684939376C0}" type="presParOf" srcId="{326D017C-2775-4BA1-84D3-8D88867BA8DB}" destId="{C7561C82-6048-4897-820E-98BEADF1803F}" srcOrd="2" destOrd="0" presId="urn:microsoft.com/office/officeart/2005/8/layout/hierarchy4"/>
    <dgm:cxn modelId="{A9676547-F0B5-41FB-94DE-F24209FE95F9}" type="presParOf" srcId="{C7561C82-6048-4897-820E-98BEADF1803F}" destId="{64D582F6-652E-4F2F-AB86-17E66870F110}" srcOrd="0" destOrd="0" presId="urn:microsoft.com/office/officeart/2005/8/layout/hierarchy4"/>
    <dgm:cxn modelId="{6508A27B-23A4-46E0-9B43-2F236E2A11B1}" type="presParOf" srcId="{64D582F6-652E-4F2F-AB86-17E66870F110}" destId="{CE6B9C40-3267-4CBB-804D-9DD279329D0D}" srcOrd="0" destOrd="0" presId="urn:microsoft.com/office/officeart/2005/8/layout/hierarchy4"/>
    <dgm:cxn modelId="{FE5CED7D-39B2-4B08-854B-C10D35B560EF}" type="presParOf" srcId="{64D582F6-652E-4F2F-AB86-17E66870F110}" destId="{E2522A15-4CEB-4C19-B364-A660852DDD4F}" srcOrd="1" destOrd="0" presId="urn:microsoft.com/office/officeart/2005/8/layout/hierarchy4"/>
    <dgm:cxn modelId="{94A654D3-9F2B-4066-B3BC-5B0F2770DCFE}" type="presParOf" srcId="{C7561C82-6048-4897-820E-98BEADF1803F}" destId="{ECF1E030-C32B-479B-960F-BEF28ECC9FD8}" srcOrd="1" destOrd="0" presId="urn:microsoft.com/office/officeart/2005/8/layout/hierarchy4"/>
    <dgm:cxn modelId="{1A0727A3-17C5-47C7-878E-D6DD9DA05EEC}" type="presParOf" srcId="{C7561C82-6048-4897-820E-98BEADF1803F}" destId="{BE4457F7-005C-4CA1-BF9D-E3FA0E19CDAC}" srcOrd="2" destOrd="0" presId="urn:microsoft.com/office/officeart/2005/8/layout/hierarchy4"/>
    <dgm:cxn modelId="{E676186D-134C-4D9D-B6DD-2495A84630CB}" type="presParOf" srcId="{BE4457F7-005C-4CA1-BF9D-E3FA0E19CDAC}" destId="{5A9AC3EC-36FD-4A79-8E1E-7CF735338A25}" srcOrd="0" destOrd="0" presId="urn:microsoft.com/office/officeart/2005/8/layout/hierarchy4"/>
    <dgm:cxn modelId="{90C2A7F9-B3B9-4AD8-ADE0-8AA1B487A73A}" type="presParOf" srcId="{BE4457F7-005C-4CA1-BF9D-E3FA0E19CDAC}" destId="{3C41BC40-DDF3-4A7B-BE74-EF29D63AF967}" srcOrd="1" destOrd="0" presId="urn:microsoft.com/office/officeart/2005/8/layout/hierarchy4"/>
    <dgm:cxn modelId="{31559BA1-2E8D-4F04-9B9E-02D3B4ADE080}" type="presParOf" srcId="{C7561C82-6048-4897-820E-98BEADF1803F}" destId="{126F8D14-056F-438E-BC51-2094F1434072}" srcOrd="3" destOrd="0" presId="urn:microsoft.com/office/officeart/2005/8/layout/hierarchy4"/>
    <dgm:cxn modelId="{B86262C2-CA63-4A0A-B676-3666543780F6}" type="presParOf" srcId="{C7561C82-6048-4897-820E-98BEADF1803F}" destId="{1EEB4250-BEC3-42AD-9755-8B9554CB1553}" srcOrd="4" destOrd="0" presId="urn:microsoft.com/office/officeart/2005/8/layout/hierarchy4"/>
    <dgm:cxn modelId="{792563CD-C480-49CD-9E9B-60E36EB9C336}" type="presParOf" srcId="{1EEB4250-BEC3-42AD-9755-8B9554CB1553}" destId="{6065B6B2-4CE4-4FE3-979B-0C5BD9C99285}" srcOrd="0" destOrd="0" presId="urn:microsoft.com/office/officeart/2005/8/layout/hierarchy4"/>
    <dgm:cxn modelId="{34F9C04B-2962-4107-9114-4A29230A4DAC}" type="presParOf" srcId="{1EEB4250-BEC3-42AD-9755-8B9554CB1553}" destId="{AD1AEDB5-B6FF-4601-B039-2B7939390542}" srcOrd="1" destOrd="0" presId="urn:microsoft.com/office/officeart/2005/8/layout/hierarchy4"/>
    <dgm:cxn modelId="{486FA930-06BD-4EE8-BE31-34CB559962D3}" type="presParOf" srcId="{C7561C82-6048-4897-820E-98BEADF1803F}" destId="{92BD57D5-98E5-4CFD-AB3B-16920F8494BA}" srcOrd="5" destOrd="0" presId="urn:microsoft.com/office/officeart/2005/8/layout/hierarchy4"/>
    <dgm:cxn modelId="{91934DB0-8D4C-40A5-A10F-ABAB58D63B66}" type="presParOf" srcId="{C7561C82-6048-4897-820E-98BEADF1803F}" destId="{CA7C7C00-82CC-43EF-971A-09DAF13DB27A}" srcOrd="6" destOrd="0" presId="urn:microsoft.com/office/officeart/2005/8/layout/hierarchy4"/>
    <dgm:cxn modelId="{993590D8-D8D5-41AC-8533-B5F97C162EBC}" type="presParOf" srcId="{CA7C7C00-82CC-43EF-971A-09DAF13DB27A}" destId="{BEF5EBF3-A121-4D0F-A85D-29111B43316E}" srcOrd="0" destOrd="0" presId="urn:microsoft.com/office/officeart/2005/8/layout/hierarchy4"/>
    <dgm:cxn modelId="{2BE6A9F0-AFFD-4E2F-8169-502234414286}" type="presParOf" srcId="{CA7C7C00-82CC-43EF-971A-09DAF13DB27A}" destId="{C69DCF08-5B3E-4EF2-8E17-AF31F44FCA87}" srcOrd="1" destOrd="0" presId="urn:microsoft.com/office/officeart/2005/8/layout/hierarchy4"/>
    <dgm:cxn modelId="{97CCF2DA-3337-4C71-82C3-577A2516B2ED}" type="presParOf" srcId="{C7561C82-6048-4897-820E-98BEADF1803F}" destId="{8F483093-1734-4EFA-B19C-20E6C8FF6900}" srcOrd="7" destOrd="0" presId="urn:microsoft.com/office/officeart/2005/8/layout/hierarchy4"/>
    <dgm:cxn modelId="{57D6B6CB-32F7-4805-8D5C-013C2FBFCBCC}" type="presParOf" srcId="{C7561C82-6048-4897-820E-98BEADF1803F}" destId="{C27CBB53-E2AF-4F6F-B39B-6E873FC5290A}" srcOrd="8" destOrd="0" presId="urn:microsoft.com/office/officeart/2005/8/layout/hierarchy4"/>
    <dgm:cxn modelId="{06F873E9-053D-41E7-93EE-00247A92EDE4}" type="presParOf" srcId="{C27CBB53-E2AF-4F6F-B39B-6E873FC5290A}" destId="{DD11ED5B-041E-4506-B118-C468455DC209}" srcOrd="0" destOrd="0" presId="urn:microsoft.com/office/officeart/2005/8/layout/hierarchy4"/>
    <dgm:cxn modelId="{5BFE6021-4EC2-4621-9976-7E1CEB73DED7}" type="presParOf" srcId="{C27CBB53-E2AF-4F6F-B39B-6E873FC5290A}" destId="{3D1D5C12-C710-407A-96F6-9CF287F019AF}" srcOrd="1" destOrd="0" presId="urn:microsoft.com/office/officeart/2005/8/layout/hierarchy4"/>
    <dgm:cxn modelId="{7F1FA3CD-80D0-4E2C-BCA0-7E025D836FF6}" type="presParOf" srcId="{C7561C82-6048-4897-820E-98BEADF1803F}" destId="{50BA499E-1F22-4B9C-BD8A-969E79860587}" srcOrd="9" destOrd="0" presId="urn:microsoft.com/office/officeart/2005/8/layout/hierarchy4"/>
    <dgm:cxn modelId="{68FEBF66-0F28-490E-97DF-754B24FF403A}" type="presParOf" srcId="{C7561C82-6048-4897-820E-98BEADF1803F}" destId="{A3A3A29E-7876-4300-9436-D405616A0531}" srcOrd="10" destOrd="0" presId="urn:microsoft.com/office/officeart/2005/8/layout/hierarchy4"/>
    <dgm:cxn modelId="{222FB603-7654-4358-B354-AD6DBE60C53A}" type="presParOf" srcId="{A3A3A29E-7876-4300-9436-D405616A0531}" destId="{4EAA4B54-629D-4E20-9ADB-F6FC11BA8E69}" srcOrd="0" destOrd="0" presId="urn:microsoft.com/office/officeart/2005/8/layout/hierarchy4"/>
    <dgm:cxn modelId="{10311397-68AC-452B-8FBD-7445A31359FB}" type="presParOf" srcId="{A3A3A29E-7876-4300-9436-D405616A0531}" destId="{875A2FF8-73B5-4804-875A-73531A04456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3A8399-A363-4B36-8328-C9D520455D9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DD2193E-D039-49CC-88BA-13C2C125AF42}">
      <dgm:prSet phldrT="[Текст]"/>
      <dgm:spPr/>
      <dgm:t>
        <a:bodyPr/>
        <a:lstStyle/>
        <a:p>
          <a:r>
            <a:rPr lang="ru-RU" b="1" dirty="0" smtClean="0"/>
            <a:t>Количество автобусов</a:t>
          </a:r>
          <a:endParaRPr lang="ru-RU" b="1" dirty="0"/>
        </a:p>
      </dgm:t>
    </dgm:pt>
    <dgm:pt modelId="{D47F32F0-FE33-478D-8FA0-5D1A60375A1A}" type="parTrans" cxnId="{B6BDE065-1E12-4985-BBE1-87E3BB542246}">
      <dgm:prSet/>
      <dgm:spPr/>
      <dgm:t>
        <a:bodyPr/>
        <a:lstStyle/>
        <a:p>
          <a:endParaRPr lang="ru-RU"/>
        </a:p>
      </dgm:t>
    </dgm:pt>
    <dgm:pt modelId="{2C64EF8A-9DBD-41BC-AFC2-7264D1C229AB}" type="sibTrans" cxnId="{B6BDE065-1E12-4985-BBE1-87E3BB542246}">
      <dgm:prSet/>
      <dgm:spPr/>
      <dgm:t>
        <a:bodyPr/>
        <a:lstStyle/>
        <a:p>
          <a:endParaRPr lang="ru-RU"/>
        </a:p>
      </dgm:t>
    </dgm:pt>
    <dgm:pt modelId="{DEBA3EB2-91B3-4C50-8285-9D3F80A01680}">
      <dgm:prSet phldrT="[Текст]"/>
      <dgm:spPr/>
      <dgm:t>
        <a:bodyPr/>
        <a:lstStyle/>
        <a:p>
          <a:r>
            <a:rPr lang="ru-RU" b="1" dirty="0" smtClean="0"/>
            <a:t>1 или 2 </a:t>
          </a:r>
          <a:endParaRPr lang="ru-RU" b="1" dirty="0"/>
        </a:p>
      </dgm:t>
    </dgm:pt>
    <dgm:pt modelId="{D1D37563-6358-400C-BB28-48D7A6F3946B}" type="parTrans" cxnId="{0AD3660A-E531-487F-8B6E-E0FFC9CFCE72}">
      <dgm:prSet/>
      <dgm:spPr/>
      <dgm:t>
        <a:bodyPr/>
        <a:lstStyle/>
        <a:p>
          <a:endParaRPr lang="ru-RU"/>
        </a:p>
      </dgm:t>
    </dgm:pt>
    <dgm:pt modelId="{3275F937-2B55-4F34-A7E4-D431F3627869}" type="sibTrans" cxnId="{0AD3660A-E531-487F-8B6E-E0FFC9CFCE72}">
      <dgm:prSet/>
      <dgm:spPr/>
      <dgm:t>
        <a:bodyPr/>
        <a:lstStyle/>
        <a:p>
          <a:endParaRPr lang="ru-RU"/>
        </a:p>
      </dgm:t>
    </dgm:pt>
    <dgm:pt modelId="{1A542592-5EFB-4DAB-9074-030393C0337B}">
      <dgm:prSet phldrT="[Текст]"/>
      <dgm:spPr/>
      <dgm:t>
        <a:bodyPr/>
        <a:lstStyle/>
        <a:p>
          <a:r>
            <a:rPr lang="ru-RU" b="1" dirty="0" smtClean="0"/>
            <a:t>Подача уведомления</a:t>
          </a:r>
          <a:r>
            <a:rPr lang="ru-RU" dirty="0" smtClean="0"/>
            <a:t>          </a:t>
          </a:r>
          <a:r>
            <a:rPr lang="ru-RU" b="1" dirty="0" smtClean="0">
              <a:solidFill>
                <a:srgbClr val="00B050"/>
              </a:solidFill>
            </a:rPr>
            <a:t>не позднее 2 дней </a:t>
          </a:r>
          <a:r>
            <a:rPr lang="ru-RU" dirty="0" smtClean="0"/>
            <a:t>до начала перевозки</a:t>
          </a:r>
          <a:endParaRPr lang="ru-RU" dirty="0"/>
        </a:p>
      </dgm:t>
    </dgm:pt>
    <dgm:pt modelId="{70E67CC6-FF27-42BC-982D-6F8E02C10B44}" type="parTrans" cxnId="{D9B67C19-0EC1-4183-BC59-0B1BAE856F5A}">
      <dgm:prSet/>
      <dgm:spPr/>
      <dgm:t>
        <a:bodyPr/>
        <a:lstStyle/>
        <a:p>
          <a:endParaRPr lang="ru-RU"/>
        </a:p>
      </dgm:t>
    </dgm:pt>
    <dgm:pt modelId="{FFF1E7E7-AB7B-4355-B7F6-B2BA7B3865CB}" type="sibTrans" cxnId="{D9B67C19-0EC1-4183-BC59-0B1BAE856F5A}">
      <dgm:prSet/>
      <dgm:spPr/>
      <dgm:t>
        <a:bodyPr/>
        <a:lstStyle/>
        <a:p>
          <a:endParaRPr lang="ru-RU"/>
        </a:p>
      </dgm:t>
    </dgm:pt>
    <dgm:pt modelId="{98232755-EC19-49DA-B310-76C31F4C3B20}">
      <dgm:prSet phldrT="[Текст]"/>
      <dgm:spPr/>
      <dgm:t>
        <a:bodyPr/>
        <a:lstStyle/>
        <a:p>
          <a:r>
            <a:rPr lang="ru-RU" b="1" dirty="0" smtClean="0"/>
            <a:t>3 и более</a:t>
          </a:r>
          <a:endParaRPr lang="ru-RU" b="1" dirty="0"/>
        </a:p>
      </dgm:t>
    </dgm:pt>
    <dgm:pt modelId="{4CDD1717-056A-49F0-8DDB-8D71EC903AB4}" type="parTrans" cxnId="{23520099-ADF9-4354-9CFD-2EB4BE5C19F6}">
      <dgm:prSet/>
      <dgm:spPr/>
      <dgm:t>
        <a:bodyPr/>
        <a:lstStyle/>
        <a:p>
          <a:endParaRPr lang="ru-RU"/>
        </a:p>
      </dgm:t>
    </dgm:pt>
    <dgm:pt modelId="{B74039FF-9B13-4880-8A77-AEE9DF4AC760}" type="sibTrans" cxnId="{23520099-ADF9-4354-9CFD-2EB4BE5C19F6}">
      <dgm:prSet/>
      <dgm:spPr/>
      <dgm:t>
        <a:bodyPr/>
        <a:lstStyle/>
        <a:p>
          <a:endParaRPr lang="ru-RU"/>
        </a:p>
      </dgm:t>
    </dgm:pt>
    <dgm:pt modelId="{E5D4BA16-2EED-402F-9675-C668AB56F525}">
      <dgm:prSet phldrT="[Текст]"/>
      <dgm:spPr/>
      <dgm:t>
        <a:bodyPr/>
        <a:lstStyle/>
        <a:p>
          <a:r>
            <a:rPr lang="ru-RU" b="1" dirty="0" smtClean="0"/>
            <a:t>Подача заявки на сопровождение </a:t>
          </a:r>
          <a:r>
            <a:rPr lang="ru-RU" b="1" dirty="0" smtClean="0">
              <a:solidFill>
                <a:srgbClr val="FF0000"/>
              </a:solidFill>
            </a:rPr>
            <a:t>не менее чем за 10 дней </a:t>
          </a:r>
          <a:r>
            <a:rPr lang="ru-RU" dirty="0" smtClean="0"/>
            <a:t>до перевозки</a:t>
          </a:r>
          <a:endParaRPr lang="ru-RU" dirty="0"/>
        </a:p>
      </dgm:t>
    </dgm:pt>
    <dgm:pt modelId="{90EC5FC4-A2C0-4928-B6AE-63F81BEA705C}" type="parTrans" cxnId="{648B150F-BA81-445E-B6FC-76939A4DAB8E}">
      <dgm:prSet/>
      <dgm:spPr/>
      <dgm:t>
        <a:bodyPr/>
        <a:lstStyle/>
        <a:p>
          <a:endParaRPr lang="ru-RU"/>
        </a:p>
      </dgm:t>
    </dgm:pt>
    <dgm:pt modelId="{8528EF5C-6B54-499B-AFA3-26025173B7CD}" type="sibTrans" cxnId="{648B150F-BA81-445E-B6FC-76939A4DAB8E}">
      <dgm:prSet/>
      <dgm:spPr/>
      <dgm:t>
        <a:bodyPr/>
        <a:lstStyle/>
        <a:p>
          <a:endParaRPr lang="ru-RU"/>
        </a:p>
      </dgm:t>
    </dgm:pt>
    <dgm:pt modelId="{F00823CC-143C-4C55-9A96-21B638E4DD3F}" type="pres">
      <dgm:prSet presAssocID="{2F3A8399-A363-4B36-8328-C9D520455D9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FED0B0F-E425-4296-A04E-C3B9B2950FE0}" type="pres">
      <dgm:prSet presAssocID="{BDD2193E-D039-49CC-88BA-13C2C125AF42}" presName="hierRoot1" presStyleCnt="0"/>
      <dgm:spPr/>
    </dgm:pt>
    <dgm:pt modelId="{16643E7E-B742-4669-B186-983B6F8E82B7}" type="pres">
      <dgm:prSet presAssocID="{BDD2193E-D039-49CC-88BA-13C2C125AF42}" presName="composite" presStyleCnt="0"/>
      <dgm:spPr/>
    </dgm:pt>
    <dgm:pt modelId="{F96ECDF7-7437-4F0E-92BD-2D656577A4F3}" type="pres">
      <dgm:prSet presAssocID="{BDD2193E-D039-49CC-88BA-13C2C125AF42}" presName="background" presStyleLbl="node0" presStyleIdx="0" presStyleCnt="1"/>
      <dgm:spPr/>
    </dgm:pt>
    <dgm:pt modelId="{84AD0F37-5EBA-481C-B4A9-C411C7091FA4}" type="pres">
      <dgm:prSet presAssocID="{BDD2193E-D039-49CC-88BA-13C2C125AF42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5EB7CC-2764-4FF6-B352-D28E31B6337A}" type="pres">
      <dgm:prSet presAssocID="{BDD2193E-D039-49CC-88BA-13C2C125AF42}" presName="hierChild2" presStyleCnt="0"/>
      <dgm:spPr/>
    </dgm:pt>
    <dgm:pt modelId="{A55CD268-3FFB-4C9F-B881-8F51C9C794E6}" type="pres">
      <dgm:prSet presAssocID="{D1D37563-6358-400C-BB28-48D7A6F3946B}" presName="Name10" presStyleLbl="parChTrans1D2" presStyleIdx="0" presStyleCnt="2"/>
      <dgm:spPr/>
      <dgm:t>
        <a:bodyPr/>
        <a:lstStyle/>
        <a:p>
          <a:endParaRPr lang="ru-RU"/>
        </a:p>
      </dgm:t>
    </dgm:pt>
    <dgm:pt modelId="{9DD636FF-13A0-48A9-8018-4443A2DEDD2C}" type="pres">
      <dgm:prSet presAssocID="{DEBA3EB2-91B3-4C50-8285-9D3F80A01680}" presName="hierRoot2" presStyleCnt="0"/>
      <dgm:spPr/>
    </dgm:pt>
    <dgm:pt modelId="{BF029BD3-3096-4416-97D8-B5EB1C5D3371}" type="pres">
      <dgm:prSet presAssocID="{DEBA3EB2-91B3-4C50-8285-9D3F80A01680}" presName="composite2" presStyleCnt="0"/>
      <dgm:spPr/>
    </dgm:pt>
    <dgm:pt modelId="{B1B73EE6-1106-430E-9F51-4FEC54620291}" type="pres">
      <dgm:prSet presAssocID="{DEBA3EB2-91B3-4C50-8285-9D3F80A01680}" presName="background2" presStyleLbl="node2" presStyleIdx="0" presStyleCnt="2"/>
      <dgm:spPr/>
    </dgm:pt>
    <dgm:pt modelId="{AD9E1F5F-72B3-4994-AF67-87E5B7FC1773}" type="pres">
      <dgm:prSet presAssocID="{DEBA3EB2-91B3-4C50-8285-9D3F80A01680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E257E76-CCE6-44FB-BEB7-B217DA4D3AE4}" type="pres">
      <dgm:prSet presAssocID="{DEBA3EB2-91B3-4C50-8285-9D3F80A01680}" presName="hierChild3" presStyleCnt="0"/>
      <dgm:spPr/>
    </dgm:pt>
    <dgm:pt modelId="{EF373FC4-EED5-4081-B0A7-F85EF5F8F297}" type="pres">
      <dgm:prSet presAssocID="{70E67CC6-FF27-42BC-982D-6F8E02C10B44}" presName="Name17" presStyleLbl="parChTrans1D3" presStyleIdx="0" presStyleCnt="2"/>
      <dgm:spPr/>
      <dgm:t>
        <a:bodyPr/>
        <a:lstStyle/>
        <a:p>
          <a:endParaRPr lang="ru-RU"/>
        </a:p>
      </dgm:t>
    </dgm:pt>
    <dgm:pt modelId="{F0185587-50BC-4C5E-8211-DD348B5EC030}" type="pres">
      <dgm:prSet presAssocID="{1A542592-5EFB-4DAB-9074-030393C0337B}" presName="hierRoot3" presStyleCnt="0"/>
      <dgm:spPr/>
    </dgm:pt>
    <dgm:pt modelId="{5F3AEDF6-8306-4AB0-B6E7-6E61F7DC4381}" type="pres">
      <dgm:prSet presAssocID="{1A542592-5EFB-4DAB-9074-030393C0337B}" presName="composite3" presStyleCnt="0"/>
      <dgm:spPr/>
    </dgm:pt>
    <dgm:pt modelId="{70F88C7F-051B-4627-B907-C8F33CD14F7D}" type="pres">
      <dgm:prSet presAssocID="{1A542592-5EFB-4DAB-9074-030393C0337B}" presName="background3" presStyleLbl="node3" presStyleIdx="0" presStyleCnt="2"/>
      <dgm:spPr/>
    </dgm:pt>
    <dgm:pt modelId="{A9FC3019-6E5B-46C6-80BA-F18465327AC4}" type="pres">
      <dgm:prSet presAssocID="{1A542592-5EFB-4DAB-9074-030393C0337B}" presName="text3" presStyleLbl="fgAcc3" presStyleIdx="0" presStyleCnt="2" custScaleX="2039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B2F87BA-8B53-4E50-AA08-CF31F28C6B87}" type="pres">
      <dgm:prSet presAssocID="{1A542592-5EFB-4DAB-9074-030393C0337B}" presName="hierChild4" presStyleCnt="0"/>
      <dgm:spPr/>
    </dgm:pt>
    <dgm:pt modelId="{78ED99E0-83AF-44B4-8611-8F1CF8DDEC41}" type="pres">
      <dgm:prSet presAssocID="{4CDD1717-056A-49F0-8DDB-8D71EC903AB4}" presName="Name10" presStyleLbl="parChTrans1D2" presStyleIdx="1" presStyleCnt="2"/>
      <dgm:spPr/>
      <dgm:t>
        <a:bodyPr/>
        <a:lstStyle/>
        <a:p>
          <a:endParaRPr lang="ru-RU"/>
        </a:p>
      </dgm:t>
    </dgm:pt>
    <dgm:pt modelId="{BCED8ED8-C271-43F1-B0CC-E704700173E3}" type="pres">
      <dgm:prSet presAssocID="{98232755-EC19-49DA-B310-76C31F4C3B20}" presName="hierRoot2" presStyleCnt="0"/>
      <dgm:spPr/>
    </dgm:pt>
    <dgm:pt modelId="{FE25A307-054D-44BA-92CD-38088694FC68}" type="pres">
      <dgm:prSet presAssocID="{98232755-EC19-49DA-B310-76C31F4C3B20}" presName="composite2" presStyleCnt="0"/>
      <dgm:spPr/>
    </dgm:pt>
    <dgm:pt modelId="{D611EFBC-0708-4F78-BDEB-BB2718863A0E}" type="pres">
      <dgm:prSet presAssocID="{98232755-EC19-49DA-B310-76C31F4C3B20}" presName="background2" presStyleLbl="node2" presStyleIdx="1" presStyleCnt="2"/>
      <dgm:spPr/>
    </dgm:pt>
    <dgm:pt modelId="{9509F20B-57DB-455F-99D7-6A28D65E9937}" type="pres">
      <dgm:prSet presAssocID="{98232755-EC19-49DA-B310-76C31F4C3B20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8242978-F8BF-4F18-94CD-92E14CE32B83}" type="pres">
      <dgm:prSet presAssocID="{98232755-EC19-49DA-B310-76C31F4C3B20}" presName="hierChild3" presStyleCnt="0"/>
      <dgm:spPr/>
    </dgm:pt>
    <dgm:pt modelId="{CE1F7476-16AF-4551-8A72-4CD116F41DAE}" type="pres">
      <dgm:prSet presAssocID="{90EC5FC4-A2C0-4928-B6AE-63F81BEA705C}" presName="Name17" presStyleLbl="parChTrans1D3" presStyleIdx="1" presStyleCnt="2"/>
      <dgm:spPr/>
      <dgm:t>
        <a:bodyPr/>
        <a:lstStyle/>
        <a:p>
          <a:endParaRPr lang="ru-RU"/>
        </a:p>
      </dgm:t>
    </dgm:pt>
    <dgm:pt modelId="{566028A3-B5B7-42FD-9945-625F34E7D6BE}" type="pres">
      <dgm:prSet presAssocID="{E5D4BA16-2EED-402F-9675-C668AB56F525}" presName="hierRoot3" presStyleCnt="0"/>
      <dgm:spPr/>
    </dgm:pt>
    <dgm:pt modelId="{A09434FB-70FE-4A62-B9D1-776686C58ADE}" type="pres">
      <dgm:prSet presAssocID="{E5D4BA16-2EED-402F-9675-C668AB56F525}" presName="composite3" presStyleCnt="0"/>
      <dgm:spPr/>
    </dgm:pt>
    <dgm:pt modelId="{68BB6262-8301-4763-9AB4-36C748746CDD}" type="pres">
      <dgm:prSet presAssocID="{E5D4BA16-2EED-402F-9675-C668AB56F525}" presName="background3" presStyleLbl="node3" presStyleIdx="1" presStyleCnt="2"/>
      <dgm:spPr/>
    </dgm:pt>
    <dgm:pt modelId="{316D9171-F415-4263-A9D1-3F34919FBEB6}" type="pres">
      <dgm:prSet presAssocID="{E5D4BA16-2EED-402F-9675-C668AB56F525}" presName="text3" presStyleLbl="fgAcc3" presStyleIdx="1" presStyleCnt="2" custScaleX="2142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B59AAB6-7FC5-4E94-AE51-878F32DD8175}" type="pres">
      <dgm:prSet presAssocID="{E5D4BA16-2EED-402F-9675-C668AB56F525}" presName="hierChild4" presStyleCnt="0"/>
      <dgm:spPr/>
    </dgm:pt>
  </dgm:ptLst>
  <dgm:cxnLst>
    <dgm:cxn modelId="{4EA678CE-DD3E-4A20-B041-248A99B4A5B8}" type="presOf" srcId="{D1D37563-6358-400C-BB28-48D7A6F3946B}" destId="{A55CD268-3FFB-4C9F-B881-8F51C9C794E6}" srcOrd="0" destOrd="0" presId="urn:microsoft.com/office/officeart/2005/8/layout/hierarchy1"/>
    <dgm:cxn modelId="{C249CEAE-2D3D-4B7B-8CB3-3CD942D23237}" type="presOf" srcId="{2F3A8399-A363-4B36-8328-C9D520455D9F}" destId="{F00823CC-143C-4C55-9A96-21B638E4DD3F}" srcOrd="0" destOrd="0" presId="urn:microsoft.com/office/officeart/2005/8/layout/hierarchy1"/>
    <dgm:cxn modelId="{80E0CA43-82F0-413E-9AFB-357731F2193C}" type="presOf" srcId="{DEBA3EB2-91B3-4C50-8285-9D3F80A01680}" destId="{AD9E1F5F-72B3-4994-AF67-87E5B7FC1773}" srcOrd="0" destOrd="0" presId="urn:microsoft.com/office/officeart/2005/8/layout/hierarchy1"/>
    <dgm:cxn modelId="{0AD3660A-E531-487F-8B6E-E0FFC9CFCE72}" srcId="{BDD2193E-D039-49CC-88BA-13C2C125AF42}" destId="{DEBA3EB2-91B3-4C50-8285-9D3F80A01680}" srcOrd="0" destOrd="0" parTransId="{D1D37563-6358-400C-BB28-48D7A6F3946B}" sibTransId="{3275F937-2B55-4F34-A7E4-D431F3627869}"/>
    <dgm:cxn modelId="{7E8AAED8-FBFB-4F05-B43A-2B1C4D9888A8}" type="presOf" srcId="{4CDD1717-056A-49F0-8DDB-8D71EC903AB4}" destId="{78ED99E0-83AF-44B4-8611-8F1CF8DDEC41}" srcOrd="0" destOrd="0" presId="urn:microsoft.com/office/officeart/2005/8/layout/hierarchy1"/>
    <dgm:cxn modelId="{D9B67C19-0EC1-4183-BC59-0B1BAE856F5A}" srcId="{DEBA3EB2-91B3-4C50-8285-9D3F80A01680}" destId="{1A542592-5EFB-4DAB-9074-030393C0337B}" srcOrd="0" destOrd="0" parTransId="{70E67CC6-FF27-42BC-982D-6F8E02C10B44}" sibTransId="{FFF1E7E7-AB7B-4355-B7F6-B2BA7B3865CB}"/>
    <dgm:cxn modelId="{075582D1-F5F2-4BE1-98AC-347EBEA08CD6}" type="presOf" srcId="{BDD2193E-D039-49CC-88BA-13C2C125AF42}" destId="{84AD0F37-5EBA-481C-B4A9-C411C7091FA4}" srcOrd="0" destOrd="0" presId="urn:microsoft.com/office/officeart/2005/8/layout/hierarchy1"/>
    <dgm:cxn modelId="{4929C795-20FA-4DB6-8E04-68C40AA53709}" type="presOf" srcId="{1A542592-5EFB-4DAB-9074-030393C0337B}" destId="{A9FC3019-6E5B-46C6-80BA-F18465327AC4}" srcOrd="0" destOrd="0" presId="urn:microsoft.com/office/officeart/2005/8/layout/hierarchy1"/>
    <dgm:cxn modelId="{A958E05E-AA16-404C-81E2-509E82798F79}" type="presOf" srcId="{70E67CC6-FF27-42BC-982D-6F8E02C10B44}" destId="{EF373FC4-EED5-4081-B0A7-F85EF5F8F297}" srcOrd="0" destOrd="0" presId="urn:microsoft.com/office/officeart/2005/8/layout/hierarchy1"/>
    <dgm:cxn modelId="{5B8338FD-B442-49A7-8523-C3C534C0A7E4}" type="presOf" srcId="{98232755-EC19-49DA-B310-76C31F4C3B20}" destId="{9509F20B-57DB-455F-99D7-6A28D65E9937}" srcOrd="0" destOrd="0" presId="urn:microsoft.com/office/officeart/2005/8/layout/hierarchy1"/>
    <dgm:cxn modelId="{07E24BE6-3305-404C-AF37-A18472962890}" type="presOf" srcId="{E5D4BA16-2EED-402F-9675-C668AB56F525}" destId="{316D9171-F415-4263-A9D1-3F34919FBEB6}" srcOrd="0" destOrd="0" presId="urn:microsoft.com/office/officeart/2005/8/layout/hierarchy1"/>
    <dgm:cxn modelId="{B6BDE065-1E12-4985-BBE1-87E3BB542246}" srcId="{2F3A8399-A363-4B36-8328-C9D520455D9F}" destId="{BDD2193E-D039-49CC-88BA-13C2C125AF42}" srcOrd="0" destOrd="0" parTransId="{D47F32F0-FE33-478D-8FA0-5D1A60375A1A}" sibTransId="{2C64EF8A-9DBD-41BC-AFC2-7264D1C229AB}"/>
    <dgm:cxn modelId="{23520099-ADF9-4354-9CFD-2EB4BE5C19F6}" srcId="{BDD2193E-D039-49CC-88BA-13C2C125AF42}" destId="{98232755-EC19-49DA-B310-76C31F4C3B20}" srcOrd="1" destOrd="0" parTransId="{4CDD1717-056A-49F0-8DDB-8D71EC903AB4}" sibTransId="{B74039FF-9B13-4880-8A77-AEE9DF4AC760}"/>
    <dgm:cxn modelId="{648B150F-BA81-445E-B6FC-76939A4DAB8E}" srcId="{98232755-EC19-49DA-B310-76C31F4C3B20}" destId="{E5D4BA16-2EED-402F-9675-C668AB56F525}" srcOrd="0" destOrd="0" parTransId="{90EC5FC4-A2C0-4928-B6AE-63F81BEA705C}" sibTransId="{8528EF5C-6B54-499B-AFA3-26025173B7CD}"/>
    <dgm:cxn modelId="{9E2370DF-74DE-41F8-B117-E547C8B1966C}" type="presOf" srcId="{90EC5FC4-A2C0-4928-B6AE-63F81BEA705C}" destId="{CE1F7476-16AF-4551-8A72-4CD116F41DAE}" srcOrd="0" destOrd="0" presId="urn:microsoft.com/office/officeart/2005/8/layout/hierarchy1"/>
    <dgm:cxn modelId="{708FBF8E-D6D0-4B0F-9483-479FBBA8F035}" type="presParOf" srcId="{F00823CC-143C-4C55-9A96-21B638E4DD3F}" destId="{DFED0B0F-E425-4296-A04E-C3B9B2950FE0}" srcOrd="0" destOrd="0" presId="urn:microsoft.com/office/officeart/2005/8/layout/hierarchy1"/>
    <dgm:cxn modelId="{EFCD4247-7F99-484F-B9F6-00C71270EF2B}" type="presParOf" srcId="{DFED0B0F-E425-4296-A04E-C3B9B2950FE0}" destId="{16643E7E-B742-4669-B186-983B6F8E82B7}" srcOrd="0" destOrd="0" presId="urn:microsoft.com/office/officeart/2005/8/layout/hierarchy1"/>
    <dgm:cxn modelId="{C9B75ACE-C855-4647-83A9-2199EB04EA57}" type="presParOf" srcId="{16643E7E-B742-4669-B186-983B6F8E82B7}" destId="{F96ECDF7-7437-4F0E-92BD-2D656577A4F3}" srcOrd="0" destOrd="0" presId="urn:microsoft.com/office/officeart/2005/8/layout/hierarchy1"/>
    <dgm:cxn modelId="{DA2AC989-B85B-487B-9F21-D32376BB0717}" type="presParOf" srcId="{16643E7E-B742-4669-B186-983B6F8E82B7}" destId="{84AD0F37-5EBA-481C-B4A9-C411C7091FA4}" srcOrd="1" destOrd="0" presId="urn:microsoft.com/office/officeart/2005/8/layout/hierarchy1"/>
    <dgm:cxn modelId="{B9D60126-BA9D-4CBC-BB3B-CD94A96A3A3B}" type="presParOf" srcId="{DFED0B0F-E425-4296-A04E-C3B9B2950FE0}" destId="{DC5EB7CC-2764-4FF6-B352-D28E31B6337A}" srcOrd="1" destOrd="0" presId="urn:microsoft.com/office/officeart/2005/8/layout/hierarchy1"/>
    <dgm:cxn modelId="{A3D9D13F-6FC6-4618-B346-9A9F79D24374}" type="presParOf" srcId="{DC5EB7CC-2764-4FF6-B352-D28E31B6337A}" destId="{A55CD268-3FFB-4C9F-B881-8F51C9C794E6}" srcOrd="0" destOrd="0" presId="urn:microsoft.com/office/officeart/2005/8/layout/hierarchy1"/>
    <dgm:cxn modelId="{7AAD2DF5-B78F-4517-BCA2-D5B4FE4D8093}" type="presParOf" srcId="{DC5EB7CC-2764-4FF6-B352-D28E31B6337A}" destId="{9DD636FF-13A0-48A9-8018-4443A2DEDD2C}" srcOrd="1" destOrd="0" presId="urn:microsoft.com/office/officeart/2005/8/layout/hierarchy1"/>
    <dgm:cxn modelId="{2BA97A57-61C1-4B80-B132-D3C042D4F7F7}" type="presParOf" srcId="{9DD636FF-13A0-48A9-8018-4443A2DEDD2C}" destId="{BF029BD3-3096-4416-97D8-B5EB1C5D3371}" srcOrd="0" destOrd="0" presId="urn:microsoft.com/office/officeart/2005/8/layout/hierarchy1"/>
    <dgm:cxn modelId="{5C95D1C4-EC03-427E-9AF9-E857EA83D306}" type="presParOf" srcId="{BF029BD3-3096-4416-97D8-B5EB1C5D3371}" destId="{B1B73EE6-1106-430E-9F51-4FEC54620291}" srcOrd="0" destOrd="0" presId="urn:microsoft.com/office/officeart/2005/8/layout/hierarchy1"/>
    <dgm:cxn modelId="{6DFC4C33-EBD8-4310-9D90-38D1D9326D72}" type="presParOf" srcId="{BF029BD3-3096-4416-97D8-B5EB1C5D3371}" destId="{AD9E1F5F-72B3-4994-AF67-87E5B7FC1773}" srcOrd="1" destOrd="0" presId="urn:microsoft.com/office/officeart/2005/8/layout/hierarchy1"/>
    <dgm:cxn modelId="{C69FBC74-D2E8-4503-A1A3-2C774545F234}" type="presParOf" srcId="{9DD636FF-13A0-48A9-8018-4443A2DEDD2C}" destId="{3E257E76-CCE6-44FB-BEB7-B217DA4D3AE4}" srcOrd="1" destOrd="0" presId="urn:microsoft.com/office/officeart/2005/8/layout/hierarchy1"/>
    <dgm:cxn modelId="{08DD3F9E-03FA-4CBE-BF34-540CB4161F8B}" type="presParOf" srcId="{3E257E76-CCE6-44FB-BEB7-B217DA4D3AE4}" destId="{EF373FC4-EED5-4081-B0A7-F85EF5F8F297}" srcOrd="0" destOrd="0" presId="urn:microsoft.com/office/officeart/2005/8/layout/hierarchy1"/>
    <dgm:cxn modelId="{0FAC6B4A-11EB-4640-BBF5-E7281615CF7B}" type="presParOf" srcId="{3E257E76-CCE6-44FB-BEB7-B217DA4D3AE4}" destId="{F0185587-50BC-4C5E-8211-DD348B5EC030}" srcOrd="1" destOrd="0" presId="urn:microsoft.com/office/officeart/2005/8/layout/hierarchy1"/>
    <dgm:cxn modelId="{42ED9DDC-0252-4ECE-A546-3857F90945E5}" type="presParOf" srcId="{F0185587-50BC-4C5E-8211-DD348B5EC030}" destId="{5F3AEDF6-8306-4AB0-B6E7-6E61F7DC4381}" srcOrd="0" destOrd="0" presId="urn:microsoft.com/office/officeart/2005/8/layout/hierarchy1"/>
    <dgm:cxn modelId="{65D6D2FD-43DE-485E-9B1D-CB4F91225AF1}" type="presParOf" srcId="{5F3AEDF6-8306-4AB0-B6E7-6E61F7DC4381}" destId="{70F88C7F-051B-4627-B907-C8F33CD14F7D}" srcOrd="0" destOrd="0" presId="urn:microsoft.com/office/officeart/2005/8/layout/hierarchy1"/>
    <dgm:cxn modelId="{387D6791-49E4-422F-9FC5-DEA156088022}" type="presParOf" srcId="{5F3AEDF6-8306-4AB0-B6E7-6E61F7DC4381}" destId="{A9FC3019-6E5B-46C6-80BA-F18465327AC4}" srcOrd="1" destOrd="0" presId="urn:microsoft.com/office/officeart/2005/8/layout/hierarchy1"/>
    <dgm:cxn modelId="{CEA0599B-36A6-41C6-A3B5-D389E1927634}" type="presParOf" srcId="{F0185587-50BC-4C5E-8211-DD348B5EC030}" destId="{7B2F87BA-8B53-4E50-AA08-CF31F28C6B87}" srcOrd="1" destOrd="0" presId="urn:microsoft.com/office/officeart/2005/8/layout/hierarchy1"/>
    <dgm:cxn modelId="{737C0BCF-733A-4591-8BBA-1751BF9798C6}" type="presParOf" srcId="{DC5EB7CC-2764-4FF6-B352-D28E31B6337A}" destId="{78ED99E0-83AF-44B4-8611-8F1CF8DDEC41}" srcOrd="2" destOrd="0" presId="urn:microsoft.com/office/officeart/2005/8/layout/hierarchy1"/>
    <dgm:cxn modelId="{24289843-953E-4DC0-9EFF-430C4B88416B}" type="presParOf" srcId="{DC5EB7CC-2764-4FF6-B352-D28E31B6337A}" destId="{BCED8ED8-C271-43F1-B0CC-E704700173E3}" srcOrd="3" destOrd="0" presId="urn:microsoft.com/office/officeart/2005/8/layout/hierarchy1"/>
    <dgm:cxn modelId="{583A2B2B-C2B1-4D27-A5EB-C6090DD46E2E}" type="presParOf" srcId="{BCED8ED8-C271-43F1-B0CC-E704700173E3}" destId="{FE25A307-054D-44BA-92CD-38088694FC68}" srcOrd="0" destOrd="0" presId="urn:microsoft.com/office/officeart/2005/8/layout/hierarchy1"/>
    <dgm:cxn modelId="{76E780EE-4AC0-42B8-B679-DBD8BB3EC469}" type="presParOf" srcId="{FE25A307-054D-44BA-92CD-38088694FC68}" destId="{D611EFBC-0708-4F78-BDEB-BB2718863A0E}" srcOrd="0" destOrd="0" presId="urn:microsoft.com/office/officeart/2005/8/layout/hierarchy1"/>
    <dgm:cxn modelId="{AD7E6719-3B2C-4957-A544-BA0412B223D5}" type="presParOf" srcId="{FE25A307-054D-44BA-92CD-38088694FC68}" destId="{9509F20B-57DB-455F-99D7-6A28D65E9937}" srcOrd="1" destOrd="0" presId="urn:microsoft.com/office/officeart/2005/8/layout/hierarchy1"/>
    <dgm:cxn modelId="{D3FD9C77-EBCE-4389-9204-72D21E9E5DAE}" type="presParOf" srcId="{BCED8ED8-C271-43F1-B0CC-E704700173E3}" destId="{58242978-F8BF-4F18-94CD-92E14CE32B83}" srcOrd="1" destOrd="0" presId="urn:microsoft.com/office/officeart/2005/8/layout/hierarchy1"/>
    <dgm:cxn modelId="{CF722314-77B0-493B-A063-52761289A3BF}" type="presParOf" srcId="{58242978-F8BF-4F18-94CD-92E14CE32B83}" destId="{CE1F7476-16AF-4551-8A72-4CD116F41DAE}" srcOrd="0" destOrd="0" presId="urn:microsoft.com/office/officeart/2005/8/layout/hierarchy1"/>
    <dgm:cxn modelId="{68593B64-C5B3-409F-BE29-9B4D9C7EF941}" type="presParOf" srcId="{58242978-F8BF-4F18-94CD-92E14CE32B83}" destId="{566028A3-B5B7-42FD-9945-625F34E7D6BE}" srcOrd="1" destOrd="0" presId="urn:microsoft.com/office/officeart/2005/8/layout/hierarchy1"/>
    <dgm:cxn modelId="{F800A6BD-2CDA-41EC-956C-EC02F4130226}" type="presParOf" srcId="{566028A3-B5B7-42FD-9945-625F34E7D6BE}" destId="{A09434FB-70FE-4A62-B9D1-776686C58ADE}" srcOrd="0" destOrd="0" presId="urn:microsoft.com/office/officeart/2005/8/layout/hierarchy1"/>
    <dgm:cxn modelId="{599313D9-19B0-4501-97E2-5B3B05F1440E}" type="presParOf" srcId="{A09434FB-70FE-4A62-B9D1-776686C58ADE}" destId="{68BB6262-8301-4763-9AB4-36C748746CDD}" srcOrd="0" destOrd="0" presId="urn:microsoft.com/office/officeart/2005/8/layout/hierarchy1"/>
    <dgm:cxn modelId="{09670D8A-ABCB-4038-960E-BDEAAA3DB2BE}" type="presParOf" srcId="{A09434FB-70FE-4A62-B9D1-776686C58ADE}" destId="{316D9171-F415-4263-A9D1-3F34919FBEB6}" srcOrd="1" destOrd="0" presId="urn:microsoft.com/office/officeart/2005/8/layout/hierarchy1"/>
    <dgm:cxn modelId="{589E660C-8005-481E-9439-A3B53FB2FCD8}" type="presParOf" srcId="{566028A3-B5B7-42FD-9945-625F34E7D6BE}" destId="{FB59AAB6-7FC5-4E94-AE51-878F32DD817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42D97B-30CE-4F41-8478-2103E611DF9B}" type="doc">
      <dgm:prSet loTypeId="urn:microsoft.com/office/officeart/2005/8/layout/target2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15D90462-46ED-4AD9-8074-2782DA8CAD72}">
      <dgm:prSet phldrT="[Текст]" custT="1"/>
      <dgm:spPr/>
      <dgm:t>
        <a:bodyPr/>
        <a:lstStyle/>
        <a:p>
          <a:r>
            <a:rPr lang="ru-RU" sz="3200" b="1" dirty="0" smtClean="0"/>
            <a:t>Перевозка между субъектами</a:t>
          </a:r>
          <a:endParaRPr lang="ru-RU" sz="3200" b="1" dirty="0"/>
        </a:p>
      </dgm:t>
    </dgm:pt>
    <dgm:pt modelId="{E2B93C5C-FF1F-40C0-9B5F-FD78E0C915E3}" type="parTrans" cxnId="{D926E1EC-91D1-4698-A9BB-F4DE809D0FC8}">
      <dgm:prSet/>
      <dgm:spPr/>
      <dgm:t>
        <a:bodyPr/>
        <a:lstStyle/>
        <a:p>
          <a:endParaRPr lang="ru-RU"/>
        </a:p>
      </dgm:t>
    </dgm:pt>
    <dgm:pt modelId="{B31127AB-7EDD-4A89-999E-EF1F7E95638E}" type="sibTrans" cxnId="{D926E1EC-91D1-4698-A9BB-F4DE809D0FC8}">
      <dgm:prSet/>
      <dgm:spPr/>
      <dgm:t>
        <a:bodyPr/>
        <a:lstStyle/>
        <a:p>
          <a:endParaRPr lang="ru-RU"/>
        </a:p>
      </dgm:t>
    </dgm:pt>
    <dgm:pt modelId="{68420562-DF3F-4D43-BD5C-5621C2A95D4B}">
      <dgm:prSet phldrT="[Текст]"/>
      <dgm:spPr/>
      <dgm:t>
        <a:bodyPr/>
        <a:lstStyle/>
        <a:p>
          <a:r>
            <a:rPr lang="ru-RU" dirty="0" smtClean="0"/>
            <a:t>В управления (отделы) ГИБДД по месту начала перевозки</a:t>
          </a:r>
          <a:endParaRPr lang="ru-RU" dirty="0"/>
        </a:p>
      </dgm:t>
    </dgm:pt>
    <dgm:pt modelId="{74CB7C90-E94A-4611-9FC9-5628A91FA786}" type="parTrans" cxnId="{B420715F-2D0C-4D39-9B9C-455BD5509B58}">
      <dgm:prSet/>
      <dgm:spPr/>
      <dgm:t>
        <a:bodyPr/>
        <a:lstStyle/>
        <a:p>
          <a:endParaRPr lang="ru-RU"/>
        </a:p>
      </dgm:t>
    </dgm:pt>
    <dgm:pt modelId="{E85219D3-B469-479B-A3DB-48E0F353EB5B}" type="sibTrans" cxnId="{B420715F-2D0C-4D39-9B9C-455BD5509B58}">
      <dgm:prSet/>
      <dgm:spPr/>
      <dgm:t>
        <a:bodyPr/>
        <a:lstStyle/>
        <a:p>
          <a:endParaRPr lang="ru-RU"/>
        </a:p>
      </dgm:t>
    </dgm:pt>
    <dgm:pt modelId="{6B3AB115-3ACB-43D9-B20B-A3107841F38E}">
      <dgm:prSet phldrT="[Текст]" custT="1"/>
      <dgm:spPr/>
      <dgm:t>
        <a:bodyPr/>
        <a:lstStyle/>
        <a:p>
          <a:r>
            <a:rPr lang="ru-RU" sz="2400" b="1" dirty="0" smtClean="0"/>
            <a:t>Перевозка в границах субъекта между несколькими муниципальными образованиями </a:t>
          </a:r>
          <a:endParaRPr lang="ru-RU" sz="2400" b="1" dirty="0"/>
        </a:p>
      </dgm:t>
    </dgm:pt>
    <dgm:pt modelId="{2F73A1A4-1685-4A2C-8E8D-41A8CFC55803}" type="parTrans" cxnId="{AEEE2A91-3CCA-4550-828D-8990B90CEDBE}">
      <dgm:prSet/>
      <dgm:spPr/>
      <dgm:t>
        <a:bodyPr/>
        <a:lstStyle/>
        <a:p>
          <a:endParaRPr lang="ru-RU"/>
        </a:p>
      </dgm:t>
    </dgm:pt>
    <dgm:pt modelId="{FF2E39B9-D1C5-4979-AB2C-1924AE468D04}" type="sibTrans" cxnId="{AEEE2A91-3CCA-4550-828D-8990B90CEDBE}">
      <dgm:prSet/>
      <dgm:spPr/>
      <dgm:t>
        <a:bodyPr/>
        <a:lstStyle/>
        <a:p>
          <a:endParaRPr lang="ru-RU"/>
        </a:p>
      </dgm:t>
    </dgm:pt>
    <dgm:pt modelId="{37C11174-74D8-491F-B92C-62194C5F615B}">
      <dgm:prSet phldrT="[Текст]"/>
      <dgm:spPr/>
      <dgm:t>
        <a:bodyPr/>
        <a:lstStyle/>
        <a:p>
          <a:r>
            <a:rPr lang="ru-RU" dirty="0" smtClean="0"/>
            <a:t>В управление (отдел) ГИБДД по субъекту </a:t>
          </a:r>
          <a:endParaRPr lang="ru-RU" dirty="0"/>
        </a:p>
      </dgm:t>
    </dgm:pt>
    <dgm:pt modelId="{E7080DDB-BF2E-4209-97CF-95E1008EC4D6}" type="parTrans" cxnId="{F7A07970-77BD-4CAF-BBB7-897C688429E7}">
      <dgm:prSet/>
      <dgm:spPr/>
      <dgm:t>
        <a:bodyPr/>
        <a:lstStyle/>
        <a:p>
          <a:endParaRPr lang="ru-RU"/>
        </a:p>
      </dgm:t>
    </dgm:pt>
    <dgm:pt modelId="{F2BE066C-84AD-49E9-8C48-9C094835595F}" type="sibTrans" cxnId="{F7A07970-77BD-4CAF-BBB7-897C688429E7}">
      <dgm:prSet/>
      <dgm:spPr/>
      <dgm:t>
        <a:bodyPr/>
        <a:lstStyle/>
        <a:p>
          <a:endParaRPr lang="ru-RU"/>
        </a:p>
      </dgm:t>
    </dgm:pt>
    <dgm:pt modelId="{DA2E666F-FCAE-4FAA-8A7B-5B6FBBA2862B}">
      <dgm:prSet phldrT="[Текст]"/>
      <dgm:spPr/>
      <dgm:t>
        <a:bodyPr/>
        <a:lstStyle/>
        <a:p>
          <a:r>
            <a:rPr lang="ru-RU" b="1" dirty="0" smtClean="0"/>
            <a:t>Перевозка в границах муниципального образования</a:t>
          </a:r>
          <a:endParaRPr lang="ru-RU" b="1" dirty="0"/>
        </a:p>
      </dgm:t>
    </dgm:pt>
    <dgm:pt modelId="{44027EB7-F953-473A-960D-5842D1595702}" type="parTrans" cxnId="{9935DF98-DFAA-4025-9B0F-363761F69034}">
      <dgm:prSet/>
      <dgm:spPr/>
      <dgm:t>
        <a:bodyPr/>
        <a:lstStyle/>
        <a:p>
          <a:endParaRPr lang="ru-RU"/>
        </a:p>
      </dgm:t>
    </dgm:pt>
    <dgm:pt modelId="{B626E33E-07C3-4A6F-AE9D-07AFC1C59A3E}" type="sibTrans" cxnId="{9935DF98-DFAA-4025-9B0F-363761F69034}">
      <dgm:prSet/>
      <dgm:spPr/>
      <dgm:t>
        <a:bodyPr/>
        <a:lstStyle/>
        <a:p>
          <a:endParaRPr lang="ru-RU"/>
        </a:p>
      </dgm:t>
    </dgm:pt>
    <dgm:pt modelId="{3A51BA3D-96A8-44EC-892A-FF9E46F19F3C}">
      <dgm:prSet phldrT="[Текст]"/>
      <dgm:spPr/>
      <dgm:t>
        <a:bodyPr/>
        <a:lstStyle/>
        <a:p>
          <a:r>
            <a:rPr lang="ru-RU" dirty="0" smtClean="0"/>
            <a:t>в отделы  (отделения) ГИБДД территориального органа МВД России на районном (межрайонном) уровне.</a:t>
          </a:r>
          <a:endParaRPr lang="ru-RU" dirty="0"/>
        </a:p>
      </dgm:t>
    </dgm:pt>
    <dgm:pt modelId="{C8AB906D-18A5-441C-BFC3-0D24800A6AD7}" type="parTrans" cxnId="{27BF9501-91D1-48C3-8735-E46EEDD6F1A7}">
      <dgm:prSet/>
      <dgm:spPr/>
      <dgm:t>
        <a:bodyPr/>
        <a:lstStyle/>
        <a:p>
          <a:endParaRPr lang="ru-RU"/>
        </a:p>
      </dgm:t>
    </dgm:pt>
    <dgm:pt modelId="{52C2BAE9-6120-408D-BD9B-F1860E0E6388}" type="sibTrans" cxnId="{27BF9501-91D1-48C3-8735-E46EEDD6F1A7}">
      <dgm:prSet/>
      <dgm:spPr/>
      <dgm:t>
        <a:bodyPr/>
        <a:lstStyle/>
        <a:p>
          <a:endParaRPr lang="ru-RU"/>
        </a:p>
      </dgm:t>
    </dgm:pt>
    <dgm:pt modelId="{B7180D90-0576-436E-93CC-F3B370559730}" type="pres">
      <dgm:prSet presAssocID="{DE42D97B-30CE-4F41-8478-2103E611DF9B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5039FA7-0E1B-4595-B6C0-334F4EB790DE}" type="pres">
      <dgm:prSet presAssocID="{DE42D97B-30CE-4F41-8478-2103E611DF9B}" presName="outerBox" presStyleCnt="0"/>
      <dgm:spPr/>
    </dgm:pt>
    <dgm:pt modelId="{9639A0A4-B687-4831-A88B-ED6B584846B9}" type="pres">
      <dgm:prSet presAssocID="{DE42D97B-30CE-4F41-8478-2103E611DF9B}" presName="outerBoxParent" presStyleLbl="node1" presStyleIdx="0" presStyleCnt="3"/>
      <dgm:spPr/>
      <dgm:t>
        <a:bodyPr/>
        <a:lstStyle/>
        <a:p>
          <a:endParaRPr lang="ru-RU"/>
        </a:p>
      </dgm:t>
    </dgm:pt>
    <dgm:pt modelId="{CF381EAA-9220-45AC-A23C-07CFA230F51E}" type="pres">
      <dgm:prSet presAssocID="{DE42D97B-30CE-4F41-8478-2103E611DF9B}" presName="outerBoxChildren" presStyleCnt="0"/>
      <dgm:spPr/>
    </dgm:pt>
    <dgm:pt modelId="{052466BE-C8DD-4BF1-8C65-976C86EC1E78}" type="pres">
      <dgm:prSet presAssocID="{68420562-DF3F-4D43-BD5C-5621C2A95D4B}" presName="oChild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102877-BC26-482B-A39A-83F734D84668}" type="pres">
      <dgm:prSet presAssocID="{DE42D97B-30CE-4F41-8478-2103E611DF9B}" presName="middleBox" presStyleCnt="0"/>
      <dgm:spPr/>
    </dgm:pt>
    <dgm:pt modelId="{883A2C6A-E31D-437C-AF46-DC5114D80EC8}" type="pres">
      <dgm:prSet presAssocID="{DE42D97B-30CE-4F41-8478-2103E611DF9B}" presName="middleBoxParent" presStyleLbl="node1" presStyleIdx="1" presStyleCnt="3"/>
      <dgm:spPr/>
      <dgm:t>
        <a:bodyPr/>
        <a:lstStyle/>
        <a:p>
          <a:endParaRPr lang="ru-RU"/>
        </a:p>
      </dgm:t>
    </dgm:pt>
    <dgm:pt modelId="{5206D248-C09E-45A7-A13D-37577166D296}" type="pres">
      <dgm:prSet presAssocID="{DE42D97B-30CE-4F41-8478-2103E611DF9B}" presName="middleBoxChildren" presStyleCnt="0"/>
      <dgm:spPr/>
    </dgm:pt>
    <dgm:pt modelId="{CB0EAB57-FEBE-469C-B531-529A82083B55}" type="pres">
      <dgm:prSet presAssocID="{37C11174-74D8-491F-B92C-62194C5F615B}" presName="mChild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EA2880-7857-4D46-A5B4-2FAB08649A2E}" type="pres">
      <dgm:prSet presAssocID="{DE42D97B-30CE-4F41-8478-2103E611DF9B}" presName="centerBox" presStyleCnt="0"/>
      <dgm:spPr/>
    </dgm:pt>
    <dgm:pt modelId="{C2ACC5BF-E124-4EAB-94AB-99CD39624CAE}" type="pres">
      <dgm:prSet presAssocID="{DE42D97B-30CE-4F41-8478-2103E611DF9B}" presName="centerBoxParent" presStyleLbl="node1" presStyleIdx="2" presStyleCnt="3"/>
      <dgm:spPr/>
      <dgm:t>
        <a:bodyPr/>
        <a:lstStyle/>
        <a:p>
          <a:endParaRPr lang="ru-RU"/>
        </a:p>
      </dgm:t>
    </dgm:pt>
    <dgm:pt modelId="{DA581A02-ACBE-431E-9784-321F9C0694C0}" type="pres">
      <dgm:prSet presAssocID="{DE42D97B-30CE-4F41-8478-2103E611DF9B}" presName="centerBoxChildren" presStyleCnt="0"/>
      <dgm:spPr/>
    </dgm:pt>
    <dgm:pt modelId="{F613C55C-FAFF-441D-8059-51018E57E338}" type="pres">
      <dgm:prSet presAssocID="{3A51BA3D-96A8-44EC-892A-FF9E46F19F3C}" presName="cChild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5DEEBDF-9254-4EFE-8CF4-5D83BB7EEC95}" type="presOf" srcId="{DE42D97B-30CE-4F41-8478-2103E611DF9B}" destId="{B7180D90-0576-436E-93CC-F3B370559730}" srcOrd="0" destOrd="0" presId="urn:microsoft.com/office/officeart/2005/8/layout/target2"/>
    <dgm:cxn modelId="{B36CF900-A247-4D61-B89E-F69D6D4F8C18}" type="presOf" srcId="{68420562-DF3F-4D43-BD5C-5621C2A95D4B}" destId="{052466BE-C8DD-4BF1-8C65-976C86EC1E78}" srcOrd="0" destOrd="0" presId="urn:microsoft.com/office/officeart/2005/8/layout/target2"/>
    <dgm:cxn modelId="{D926E1EC-91D1-4698-A9BB-F4DE809D0FC8}" srcId="{DE42D97B-30CE-4F41-8478-2103E611DF9B}" destId="{15D90462-46ED-4AD9-8074-2782DA8CAD72}" srcOrd="0" destOrd="0" parTransId="{E2B93C5C-FF1F-40C0-9B5F-FD78E0C915E3}" sibTransId="{B31127AB-7EDD-4A89-999E-EF1F7E95638E}"/>
    <dgm:cxn modelId="{AEEE2A91-3CCA-4550-828D-8990B90CEDBE}" srcId="{DE42D97B-30CE-4F41-8478-2103E611DF9B}" destId="{6B3AB115-3ACB-43D9-B20B-A3107841F38E}" srcOrd="1" destOrd="0" parTransId="{2F73A1A4-1685-4A2C-8E8D-41A8CFC55803}" sibTransId="{FF2E39B9-D1C5-4979-AB2C-1924AE468D04}"/>
    <dgm:cxn modelId="{9FBF1A63-8826-4AB6-8309-605F124B61A1}" type="presOf" srcId="{6B3AB115-3ACB-43D9-B20B-A3107841F38E}" destId="{883A2C6A-E31D-437C-AF46-DC5114D80EC8}" srcOrd="0" destOrd="0" presId="urn:microsoft.com/office/officeart/2005/8/layout/target2"/>
    <dgm:cxn modelId="{FA9180E4-C81A-4DB8-ABAF-AE3FF7B78F39}" type="presOf" srcId="{15D90462-46ED-4AD9-8074-2782DA8CAD72}" destId="{9639A0A4-B687-4831-A88B-ED6B584846B9}" srcOrd="0" destOrd="0" presId="urn:microsoft.com/office/officeart/2005/8/layout/target2"/>
    <dgm:cxn modelId="{B420715F-2D0C-4D39-9B9C-455BD5509B58}" srcId="{15D90462-46ED-4AD9-8074-2782DA8CAD72}" destId="{68420562-DF3F-4D43-BD5C-5621C2A95D4B}" srcOrd="0" destOrd="0" parTransId="{74CB7C90-E94A-4611-9FC9-5628A91FA786}" sibTransId="{E85219D3-B469-479B-A3DB-48E0F353EB5B}"/>
    <dgm:cxn modelId="{3603A959-5390-48A7-A041-9FA7A4C70365}" type="presOf" srcId="{3A51BA3D-96A8-44EC-892A-FF9E46F19F3C}" destId="{F613C55C-FAFF-441D-8059-51018E57E338}" srcOrd="0" destOrd="0" presId="urn:microsoft.com/office/officeart/2005/8/layout/target2"/>
    <dgm:cxn modelId="{6DBFABD3-7828-48F4-A7AE-97258FB78981}" type="presOf" srcId="{DA2E666F-FCAE-4FAA-8A7B-5B6FBBA2862B}" destId="{C2ACC5BF-E124-4EAB-94AB-99CD39624CAE}" srcOrd="0" destOrd="0" presId="urn:microsoft.com/office/officeart/2005/8/layout/target2"/>
    <dgm:cxn modelId="{27BF9501-91D1-48C3-8735-E46EEDD6F1A7}" srcId="{DA2E666F-FCAE-4FAA-8A7B-5B6FBBA2862B}" destId="{3A51BA3D-96A8-44EC-892A-FF9E46F19F3C}" srcOrd="0" destOrd="0" parTransId="{C8AB906D-18A5-441C-BFC3-0D24800A6AD7}" sibTransId="{52C2BAE9-6120-408D-BD9B-F1860E0E6388}"/>
    <dgm:cxn modelId="{9935DF98-DFAA-4025-9B0F-363761F69034}" srcId="{DE42D97B-30CE-4F41-8478-2103E611DF9B}" destId="{DA2E666F-FCAE-4FAA-8A7B-5B6FBBA2862B}" srcOrd="2" destOrd="0" parTransId="{44027EB7-F953-473A-960D-5842D1595702}" sibTransId="{B626E33E-07C3-4A6F-AE9D-07AFC1C59A3E}"/>
    <dgm:cxn modelId="{1F5FCEB8-0A9A-4D9E-8EE8-33563D118EAF}" type="presOf" srcId="{37C11174-74D8-491F-B92C-62194C5F615B}" destId="{CB0EAB57-FEBE-469C-B531-529A82083B55}" srcOrd="0" destOrd="0" presId="urn:microsoft.com/office/officeart/2005/8/layout/target2"/>
    <dgm:cxn modelId="{F7A07970-77BD-4CAF-BBB7-897C688429E7}" srcId="{6B3AB115-3ACB-43D9-B20B-A3107841F38E}" destId="{37C11174-74D8-491F-B92C-62194C5F615B}" srcOrd="0" destOrd="0" parTransId="{E7080DDB-BF2E-4209-97CF-95E1008EC4D6}" sibTransId="{F2BE066C-84AD-49E9-8C48-9C094835595F}"/>
    <dgm:cxn modelId="{E5B2BFDF-CD48-4374-AC7E-212D7D91D8F5}" type="presParOf" srcId="{B7180D90-0576-436E-93CC-F3B370559730}" destId="{A5039FA7-0E1B-4595-B6C0-334F4EB790DE}" srcOrd="0" destOrd="0" presId="urn:microsoft.com/office/officeart/2005/8/layout/target2"/>
    <dgm:cxn modelId="{F072D22F-8BCD-4065-B019-F2C0F9C138F1}" type="presParOf" srcId="{A5039FA7-0E1B-4595-B6C0-334F4EB790DE}" destId="{9639A0A4-B687-4831-A88B-ED6B584846B9}" srcOrd="0" destOrd="0" presId="urn:microsoft.com/office/officeart/2005/8/layout/target2"/>
    <dgm:cxn modelId="{ACC9371A-E7A4-4794-933B-13935F11FC62}" type="presParOf" srcId="{A5039FA7-0E1B-4595-B6C0-334F4EB790DE}" destId="{CF381EAA-9220-45AC-A23C-07CFA230F51E}" srcOrd="1" destOrd="0" presId="urn:microsoft.com/office/officeart/2005/8/layout/target2"/>
    <dgm:cxn modelId="{F636F00A-8CE0-4533-BD76-0D2814D94AA5}" type="presParOf" srcId="{CF381EAA-9220-45AC-A23C-07CFA230F51E}" destId="{052466BE-C8DD-4BF1-8C65-976C86EC1E78}" srcOrd="0" destOrd="0" presId="urn:microsoft.com/office/officeart/2005/8/layout/target2"/>
    <dgm:cxn modelId="{15C92973-D5F6-4349-B916-03E5732423AF}" type="presParOf" srcId="{B7180D90-0576-436E-93CC-F3B370559730}" destId="{ED102877-BC26-482B-A39A-83F734D84668}" srcOrd="1" destOrd="0" presId="urn:microsoft.com/office/officeart/2005/8/layout/target2"/>
    <dgm:cxn modelId="{64E1FC2C-CC89-440A-B849-FE39BEB18641}" type="presParOf" srcId="{ED102877-BC26-482B-A39A-83F734D84668}" destId="{883A2C6A-E31D-437C-AF46-DC5114D80EC8}" srcOrd="0" destOrd="0" presId="urn:microsoft.com/office/officeart/2005/8/layout/target2"/>
    <dgm:cxn modelId="{B8A798CB-F724-4A2C-87C6-75CAB4A40573}" type="presParOf" srcId="{ED102877-BC26-482B-A39A-83F734D84668}" destId="{5206D248-C09E-45A7-A13D-37577166D296}" srcOrd="1" destOrd="0" presId="urn:microsoft.com/office/officeart/2005/8/layout/target2"/>
    <dgm:cxn modelId="{1B3B1924-1E7A-431C-A19C-FFEC386EE07F}" type="presParOf" srcId="{5206D248-C09E-45A7-A13D-37577166D296}" destId="{CB0EAB57-FEBE-469C-B531-529A82083B55}" srcOrd="0" destOrd="0" presId="urn:microsoft.com/office/officeart/2005/8/layout/target2"/>
    <dgm:cxn modelId="{DEC07D24-B55B-4076-9727-783D02E94E55}" type="presParOf" srcId="{B7180D90-0576-436E-93CC-F3B370559730}" destId="{54EA2880-7857-4D46-A5B4-2FAB08649A2E}" srcOrd="2" destOrd="0" presId="urn:microsoft.com/office/officeart/2005/8/layout/target2"/>
    <dgm:cxn modelId="{9C9C70C1-671A-4347-A121-AB691CE10629}" type="presParOf" srcId="{54EA2880-7857-4D46-A5B4-2FAB08649A2E}" destId="{C2ACC5BF-E124-4EAB-94AB-99CD39624CAE}" srcOrd="0" destOrd="0" presId="urn:microsoft.com/office/officeart/2005/8/layout/target2"/>
    <dgm:cxn modelId="{3A52A0A6-8898-4601-BED5-AEAEB9137968}" type="presParOf" srcId="{54EA2880-7857-4D46-A5B4-2FAB08649A2E}" destId="{DA581A02-ACBE-431E-9784-321F9C0694C0}" srcOrd="1" destOrd="0" presId="urn:microsoft.com/office/officeart/2005/8/layout/target2"/>
    <dgm:cxn modelId="{D9870823-7871-4EBF-8A72-506E361CDAE7}" type="presParOf" srcId="{DA581A02-ACBE-431E-9784-321F9C0694C0}" destId="{F613C55C-FAFF-441D-8059-51018E57E338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744C4D-046C-4B21-A58C-6A0325174E59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F1F59A-F7AA-40C3-B231-57087E4ED4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097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1F59A-F7AA-40C3-B231-57087E4ED45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233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F42FDE4-A7DD-41A7-A0A6-9B649FB43336}" type="slidenum">
              <a:rPr kumimoji="0" lang="en-US" smtClean="0"/>
              <a:t>‹#›</a:t>
            </a:fld>
            <a:endParaRPr kumimoji="0" lang="en-US" sz="1400" dirty="0">
              <a:solidFill>
                <a:srgbClr val="FFFF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564CF2E0-CCC4-4E1E-9902-C3C36AB3FDA4}" type="datetimeFigureOut">
              <a:rPr lang="en-US" smtClean="0"/>
              <a:t>2/12/2016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1" latinLnBrk="0" hangingPunct="1"/>
            <a:fld id="{6F42FDE4-A7DD-41A7-A0A6-9B649FB43336}" type="slidenum">
              <a:rPr kumimoji="0" lang="en-US" smtClean="0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Пошаговая инструкция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ОРГАНИЗАЦИЯ ПЕРЕВОЗКИ ГРУППЫ ДЕТЕЙ АВТОБУСАМИ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6837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85010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sz="3200" b="1" dirty="0" smtClean="0"/>
              <a:t>Шаг 1. Заключение договора фрахтования</a:t>
            </a: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55072297"/>
              </p:ext>
            </p:extLst>
          </p:nvPr>
        </p:nvGraphicFramePr>
        <p:xfrm>
          <a:off x="971600" y="1412776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Скругленная прямоугольная выноска 7"/>
          <p:cNvSpPr/>
          <p:nvPr/>
        </p:nvSpPr>
        <p:spPr>
          <a:xfrm>
            <a:off x="6472403" y="4725144"/>
            <a:ext cx="2213505" cy="1584176"/>
          </a:xfrm>
          <a:prstGeom prst="wedgeRoundRectCallout">
            <a:avLst>
              <a:gd name="adj1" fmla="val -20439"/>
              <a:gd name="adj2" fmla="val -88076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При наличии собственного автобуса - переходим сразу к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шагу 2</a:t>
            </a:r>
            <a:endParaRPr lang="ru-RU" altLang="zh-CN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569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136904" cy="100811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ru-RU" sz="2800" b="1" dirty="0" smtClean="0"/>
              <a:t>Шаг 2. Подготовка необходимых документов</a:t>
            </a:r>
            <a:endParaRPr lang="ru-RU" sz="28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06811857"/>
              </p:ext>
            </p:extLst>
          </p:nvPr>
        </p:nvGraphicFramePr>
        <p:xfrm>
          <a:off x="323528" y="1412776"/>
          <a:ext cx="8712968" cy="5149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76091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Шаг. 3</a:t>
            </a:r>
            <a:r>
              <a:rPr lang="ru-RU" sz="2800" b="1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. Определение </a:t>
            </a:r>
            <a:r>
              <a:rPr lang="ru-RU" sz="2800" b="1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необходимого количества автобусов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11215262"/>
              </p:ext>
            </p:extLst>
          </p:nvPr>
        </p:nvGraphicFramePr>
        <p:xfrm>
          <a:off x="395536" y="1447800"/>
          <a:ext cx="8291264" cy="5005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9128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8092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200" b="1" dirty="0"/>
              <a:t>Шаг </a:t>
            </a:r>
            <a:r>
              <a:rPr lang="ru-RU" sz="3200" b="1" dirty="0" smtClean="0"/>
              <a:t>4. </a:t>
            </a:r>
            <a:r>
              <a:rPr lang="ru-RU" sz="3200" b="1" dirty="0"/>
              <a:t>Подача заявки на </a:t>
            </a:r>
            <a:r>
              <a:rPr lang="ru-RU" sz="3200" b="1" dirty="0" smtClean="0"/>
              <a:t>сопровождение или уведомления </a:t>
            </a: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19440854"/>
              </p:ext>
            </p:extLst>
          </p:nvPr>
        </p:nvGraphicFramePr>
        <p:xfrm>
          <a:off x="395536" y="1447800"/>
          <a:ext cx="8496944" cy="5005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3126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571992" y="1124744"/>
            <a:ext cx="33123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Наличие документов предусмотренных Правилами организованной перевозки группы детей</a:t>
            </a:r>
            <a:endParaRPr lang="ru-RU" sz="12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69763" y="2132856"/>
            <a:ext cx="3312368" cy="14390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Проверка сведений о водителе на предмет стажа по категории «Д» и привлечения к административной ответственности  в виде лишения права управления транспортным средством либо административного ареста за совершение административного правонарушения в области дорожного движения</a:t>
            </a:r>
            <a:endParaRPr lang="ru-RU" sz="12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69763" y="3942294"/>
            <a:ext cx="3312368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Факт и сроки прохождение технического осмотра автобусов, заявленных для перевозки детей</a:t>
            </a:r>
            <a:endParaRPr lang="ru-RU" sz="12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69763" y="5869686"/>
            <a:ext cx="3312368" cy="7665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Необходимость сопровождения </a:t>
            </a:r>
            <a:r>
              <a:rPr lang="ru-RU" sz="1200" dirty="0" smtClean="0"/>
              <a:t>автобусов</a:t>
            </a:r>
            <a:endParaRPr lang="ru-RU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569763" y="4797152"/>
            <a:ext cx="3312368" cy="77912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smtClean="0"/>
              <a:t>График движения </a:t>
            </a:r>
            <a:r>
              <a:rPr lang="ru-RU" sz="1200" dirty="0" smtClean="0"/>
              <a:t>на предмет соблюдения водителем режима труда и отдыха и ограничений на движение в ночное время (с 23.00 до 6.00)  </a:t>
            </a:r>
            <a:endParaRPr lang="ru-RU" sz="1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76255" y="5867430"/>
            <a:ext cx="1872207" cy="67759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Решение о сопровождении</a:t>
            </a:r>
            <a:endParaRPr lang="ru-RU" sz="16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6858527" y="4892369"/>
            <a:ext cx="1868029" cy="787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Уведомление об отказе в сопровождении</a:t>
            </a:r>
            <a:endParaRPr lang="ru-RU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4189596" y="5685020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4296575" y="6128834"/>
            <a:ext cx="414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Да</a:t>
            </a:r>
            <a:endParaRPr lang="ru-RU" sz="1400" b="1" dirty="0"/>
          </a:p>
        </p:txBody>
      </p:sp>
      <p:cxnSp>
        <p:nvCxnSpPr>
          <p:cNvPr id="30" name="Прямая со стрелкой 29"/>
          <p:cNvCxnSpPr>
            <a:stCxn id="16" idx="2"/>
            <a:endCxn id="17" idx="0"/>
          </p:cNvCxnSpPr>
          <p:nvPr/>
        </p:nvCxnSpPr>
        <p:spPr>
          <a:xfrm flipH="1">
            <a:off x="2225947" y="1844824"/>
            <a:ext cx="2229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6904451" y="1804175"/>
            <a:ext cx="1944216" cy="213707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Отказ в приеме заявки</a:t>
            </a:r>
          </a:p>
          <a:p>
            <a:pPr algn="ctr"/>
            <a:r>
              <a:rPr lang="ru-RU" dirty="0"/>
              <a:t>Представление инициатору </a:t>
            </a:r>
            <a:r>
              <a:rPr lang="ru-RU" dirty="0" smtClean="0"/>
              <a:t>заявки об </a:t>
            </a:r>
            <a:r>
              <a:rPr lang="ru-RU" dirty="0"/>
              <a:t>устранении недостатков </a:t>
            </a:r>
          </a:p>
          <a:p>
            <a:pPr algn="ctr"/>
            <a:endParaRPr lang="ru-RU" dirty="0"/>
          </a:p>
        </p:txBody>
      </p:sp>
      <p:cxnSp>
        <p:nvCxnSpPr>
          <p:cNvPr id="52" name="Соединительная линия уступом 51"/>
          <p:cNvCxnSpPr>
            <a:stCxn id="17" idx="3"/>
            <a:endCxn id="48" idx="1"/>
          </p:cNvCxnSpPr>
          <p:nvPr/>
        </p:nvCxnSpPr>
        <p:spPr>
          <a:xfrm>
            <a:off x="3882131" y="2852389"/>
            <a:ext cx="3022320" cy="20325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082560" y="2256497"/>
            <a:ext cx="106550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Нет стажа, водитель привлекался</a:t>
            </a:r>
            <a:endParaRPr lang="ru-RU" sz="1050" dirty="0"/>
          </a:p>
        </p:txBody>
      </p:sp>
      <p:cxnSp>
        <p:nvCxnSpPr>
          <p:cNvPr id="57" name="Прямая со стрелкой 56"/>
          <p:cNvCxnSpPr>
            <a:stCxn id="17" idx="2"/>
            <a:endCxn id="18" idx="0"/>
          </p:cNvCxnSpPr>
          <p:nvPr/>
        </p:nvCxnSpPr>
        <p:spPr>
          <a:xfrm>
            <a:off x="2225947" y="3571921"/>
            <a:ext cx="0" cy="3703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4" name="Соединительная линия уступом 63"/>
          <p:cNvCxnSpPr>
            <a:endCxn id="3" idx="1"/>
          </p:cNvCxnSpPr>
          <p:nvPr/>
        </p:nvCxnSpPr>
        <p:spPr>
          <a:xfrm flipV="1">
            <a:off x="3884360" y="6206226"/>
            <a:ext cx="2991895" cy="270118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4296575" y="1619508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cxnSp>
        <p:nvCxnSpPr>
          <p:cNvPr id="74" name="Соединительная линия уступом 73"/>
          <p:cNvCxnSpPr>
            <a:stCxn id="18" idx="3"/>
            <a:endCxn id="48" idx="1"/>
          </p:cNvCxnSpPr>
          <p:nvPr/>
        </p:nvCxnSpPr>
        <p:spPr>
          <a:xfrm flipV="1">
            <a:off x="3882131" y="2872714"/>
            <a:ext cx="3022320" cy="135761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445788" y="3757107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cxnSp>
        <p:nvCxnSpPr>
          <p:cNvPr id="82" name="Соединительная линия уступом 81"/>
          <p:cNvCxnSpPr>
            <a:stCxn id="16" idx="3"/>
            <a:endCxn id="48" idx="1"/>
          </p:cNvCxnSpPr>
          <p:nvPr/>
        </p:nvCxnSpPr>
        <p:spPr>
          <a:xfrm>
            <a:off x="3884360" y="1484784"/>
            <a:ext cx="3020091" cy="138793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4" name="Соединительная линия уступом 83"/>
          <p:cNvCxnSpPr>
            <a:stCxn id="55" idx="3"/>
            <a:endCxn id="48" idx="1"/>
          </p:cNvCxnSpPr>
          <p:nvPr/>
        </p:nvCxnSpPr>
        <p:spPr>
          <a:xfrm flipV="1">
            <a:off x="3882131" y="2872714"/>
            <a:ext cx="3022320" cy="2313999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4407437" y="4612486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cxnSp>
        <p:nvCxnSpPr>
          <p:cNvPr id="89" name="Соединительная линия уступом 88"/>
          <p:cNvCxnSpPr/>
          <p:nvPr/>
        </p:nvCxnSpPr>
        <p:spPr>
          <a:xfrm flipV="1">
            <a:off x="3884360" y="5301208"/>
            <a:ext cx="2991896" cy="753144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 стрелкой 90"/>
          <p:cNvCxnSpPr>
            <a:stCxn id="18" idx="2"/>
            <a:endCxn id="55" idx="0"/>
          </p:cNvCxnSpPr>
          <p:nvPr/>
        </p:nvCxnSpPr>
        <p:spPr>
          <a:xfrm>
            <a:off x="2225947" y="4518358"/>
            <a:ext cx="0" cy="278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>
            <a:stCxn id="55" idx="2"/>
            <a:endCxn id="19" idx="0"/>
          </p:cNvCxnSpPr>
          <p:nvPr/>
        </p:nvCxnSpPr>
        <p:spPr>
          <a:xfrm>
            <a:off x="2225947" y="5576273"/>
            <a:ext cx="0" cy="2934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2527824" y="1804174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104" name="TextBox 103"/>
          <p:cNvSpPr txBox="1"/>
          <p:nvPr/>
        </p:nvSpPr>
        <p:spPr>
          <a:xfrm>
            <a:off x="2476497" y="3571921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105" name="TextBox 104"/>
          <p:cNvSpPr txBox="1"/>
          <p:nvPr/>
        </p:nvSpPr>
        <p:spPr>
          <a:xfrm>
            <a:off x="2411760" y="4437788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106" name="TextBox 105"/>
          <p:cNvSpPr txBox="1"/>
          <p:nvPr/>
        </p:nvSpPr>
        <p:spPr>
          <a:xfrm>
            <a:off x="2316067" y="556803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6275" y="116632"/>
            <a:ext cx="8264197" cy="89561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800" b="1" dirty="0"/>
              <a:t>Шаг </a:t>
            </a:r>
            <a:r>
              <a:rPr lang="ru-RU" sz="2800" b="1" dirty="0" smtClean="0"/>
              <a:t>5.1. </a:t>
            </a:r>
            <a:r>
              <a:rPr lang="ru-RU" sz="2800" b="1" dirty="0"/>
              <a:t>Принятие решения Госавтоинспекцией о сопровождении автобуса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03835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571992" y="1124744"/>
            <a:ext cx="33123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Наличие документов предусмотренных Правилами организованной перевозки группы детей</a:t>
            </a:r>
            <a:endParaRPr lang="ru-RU" sz="12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69763" y="2132856"/>
            <a:ext cx="3312368" cy="14390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Проверка сведений о водителе на предмет стажа по категории «Д» и привлечения к административной ответственности  в виде лишения права управления транспортным средством либо административного ареста за совершение административного правонарушения в области дорожного движения</a:t>
            </a:r>
            <a:endParaRPr lang="ru-RU" sz="12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69763" y="3942294"/>
            <a:ext cx="3312368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Факт и сроки прохождение технического осмотра автобусов, заявленных для перевозки детей</a:t>
            </a:r>
            <a:endParaRPr lang="ru-RU" sz="12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69763" y="5869686"/>
            <a:ext cx="3312368" cy="7665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Необходимость сопровождения </a:t>
            </a:r>
            <a:r>
              <a:rPr lang="ru-RU" sz="1200" dirty="0" smtClean="0"/>
              <a:t>автобусов</a:t>
            </a:r>
            <a:endParaRPr lang="ru-RU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569763" y="4797152"/>
            <a:ext cx="3312368" cy="77912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smtClean="0"/>
              <a:t>График движения </a:t>
            </a:r>
            <a:r>
              <a:rPr lang="ru-RU" sz="1200" dirty="0" smtClean="0"/>
              <a:t>на предмет соблюдения водителем режима труда и отдыха и ограничений на движение в ночное время (с 23.00 до 6.00)  </a:t>
            </a:r>
            <a:endParaRPr lang="ru-RU" sz="12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7000453" y="5937368"/>
            <a:ext cx="1868029" cy="69890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Учет уведомления</a:t>
            </a:r>
            <a:endParaRPr lang="ru-RU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4391564" y="6305818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4394452" y="5705886"/>
            <a:ext cx="609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</a:t>
            </a:r>
            <a:r>
              <a:rPr lang="ru-RU" dirty="0" smtClean="0"/>
              <a:t>а</a:t>
            </a:r>
            <a:endParaRPr lang="ru-RU" dirty="0"/>
          </a:p>
        </p:txBody>
      </p:sp>
      <p:cxnSp>
        <p:nvCxnSpPr>
          <p:cNvPr id="30" name="Прямая со стрелкой 29"/>
          <p:cNvCxnSpPr>
            <a:stCxn id="16" idx="2"/>
            <a:endCxn id="17" idx="0"/>
          </p:cNvCxnSpPr>
          <p:nvPr/>
        </p:nvCxnSpPr>
        <p:spPr>
          <a:xfrm flipH="1">
            <a:off x="2225947" y="1844824"/>
            <a:ext cx="2229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6904450" y="1834194"/>
            <a:ext cx="2060037" cy="19447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Представление инициатору уведомления об устранении недостатков </a:t>
            </a:r>
            <a:endParaRPr lang="ru-RU" dirty="0"/>
          </a:p>
        </p:txBody>
      </p:sp>
      <p:cxnSp>
        <p:nvCxnSpPr>
          <p:cNvPr id="52" name="Соединительная линия уступом 51"/>
          <p:cNvCxnSpPr>
            <a:stCxn id="17" idx="3"/>
            <a:endCxn id="48" idx="1"/>
          </p:cNvCxnSpPr>
          <p:nvPr/>
        </p:nvCxnSpPr>
        <p:spPr>
          <a:xfrm flipV="1">
            <a:off x="3882131" y="2806563"/>
            <a:ext cx="3022319" cy="45826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082560" y="2256497"/>
            <a:ext cx="106550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Нет стажа, водитель привлекался</a:t>
            </a:r>
            <a:endParaRPr lang="ru-RU" sz="1050" dirty="0"/>
          </a:p>
        </p:txBody>
      </p:sp>
      <p:cxnSp>
        <p:nvCxnSpPr>
          <p:cNvPr id="57" name="Прямая со стрелкой 56"/>
          <p:cNvCxnSpPr>
            <a:stCxn id="17" idx="2"/>
            <a:endCxn id="18" idx="0"/>
          </p:cNvCxnSpPr>
          <p:nvPr/>
        </p:nvCxnSpPr>
        <p:spPr>
          <a:xfrm>
            <a:off x="2225947" y="3571921"/>
            <a:ext cx="0" cy="3703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4296575" y="1619508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cxnSp>
        <p:nvCxnSpPr>
          <p:cNvPr id="74" name="Соединительная линия уступом 73"/>
          <p:cNvCxnSpPr>
            <a:stCxn id="18" idx="3"/>
            <a:endCxn id="48" idx="1"/>
          </p:cNvCxnSpPr>
          <p:nvPr/>
        </p:nvCxnSpPr>
        <p:spPr>
          <a:xfrm flipV="1">
            <a:off x="3882131" y="2806563"/>
            <a:ext cx="3022319" cy="142376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375027" y="3757107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cxnSp>
        <p:nvCxnSpPr>
          <p:cNvPr id="82" name="Соединительная линия уступом 81"/>
          <p:cNvCxnSpPr>
            <a:stCxn id="16" idx="3"/>
            <a:endCxn id="48" idx="1"/>
          </p:cNvCxnSpPr>
          <p:nvPr/>
        </p:nvCxnSpPr>
        <p:spPr>
          <a:xfrm>
            <a:off x="3884360" y="1484784"/>
            <a:ext cx="3020090" cy="1321779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4" name="Соединительная линия уступом 83"/>
          <p:cNvCxnSpPr>
            <a:endCxn id="31" idx="1"/>
          </p:cNvCxnSpPr>
          <p:nvPr/>
        </p:nvCxnSpPr>
        <p:spPr>
          <a:xfrm flipV="1">
            <a:off x="3884360" y="5490796"/>
            <a:ext cx="3111915" cy="614574"/>
          </a:xfrm>
          <a:prstGeom prst="bentConnector3">
            <a:avLst>
              <a:gd name="adj1" fmla="val 50000"/>
            </a:avLst>
          </a:prstGeom>
          <a:ln w="1905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4407437" y="4612486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cxnSp>
        <p:nvCxnSpPr>
          <p:cNvPr id="91" name="Прямая со стрелкой 90"/>
          <p:cNvCxnSpPr>
            <a:stCxn id="18" idx="2"/>
            <a:endCxn id="55" idx="0"/>
          </p:cNvCxnSpPr>
          <p:nvPr/>
        </p:nvCxnSpPr>
        <p:spPr>
          <a:xfrm>
            <a:off x="2225947" y="4518358"/>
            <a:ext cx="0" cy="278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>
            <a:stCxn id="55" idx="2"/>
            <a:endCxn id="19" idx="0"/>
          </p:cNvCxnSpPr>
          <p:nvPr/>
        </p:nvCxnSpPr>
        <p:spPr>
          <a:xfrm>
            <a:off x="2225947" y="5576273"/>
            <a:ext cx="0" cy="2934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2527824" y="1804174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104" name="TextBox 103"/>
          <p:cNvSpPr txBox="1"/>
          <p:nvPr/>
        </p:nvSpPr>
        <p:spPr>
          <a:xfrm>
            <a:off x="2476497" y="3571921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105" name="TextBox 104"/>
          <p:cNvSpPr txBox="1"/>
          <p:nvPr/>
        </p:nvSpPr>
        <p:spPr>
          <a:xfrm>
            <a:off x="2411760" y="4437788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106" name="TextBox 105"/>
          <p:cNvSpPr txBox="1"/>
          <p:nvPr/>
        </p:nvSpPr>
        <p:spPr>
          <a:xfrm>
            <a:off x="2316067" y="556803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6275" y="116632"/>
            <a:ext cx="8264197" cy="89561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r>
              <a:rPr lang="ru-RU" sz="2800" b="1" dirty="0"/>
              <a:t>Шаг </a:t>
            </a:r>
            <a:r>
              <a:rPr lang="ru-RU" sz="2800" b="1" dirty="0" smtClean="0"/>
              <a:t>5.2. Рассмотрение уведомления о перевозке</a:t>
            </a:r>
            <a:endParaRPr lang="ru-RU" sz="2800" dirty="0"/>
          </a:p>
        </p:txBody>
      </p:sp>
      <p:cxnSp>
        <p:nvCxnSpPr>
          <p:cNvPr id="13" name="Соединительная линия уступом 12"/>
          <p:cNvCxnSpPr/>
          <p:nvPr/>
        </p:nvCxnSpPr>
        <p:spPr>
          <a:xfrm flipV="1">
            <a:off x="3884360" y="2806563"/>
            <a:ext cx="3020090" cy="2494645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6996275" y="5152000"/>
            <a:ext cx="1872207" cy="67759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Решение о сопровождении</a:t>
            </a:r>
            <a:endParaRPr lang="ru-RU" sz="1600" dirty="0"/>
          </a:p>
        </p:txBody>
      </p:sp>
      <p:cxnSp>
        <p:nvCxnSpPr>
          <p:cNvPr id="25" name="Соединительная линия уступом 24"/>
          <p:cNvCxnSpPr>
            <a:endCxn id="34" idx="1"/>
          </p:cNvCxnSpPr>
          <p:nvPr/>
        </p:nvCxnSpPr>
        <p:spPr>
          <a:xfrm flipV="1">
            <a:off x="3884360" y="6286819"/>
            <a:ext cx="3116093" cy="82392"/>
          </a:xfrm>
          <a:prstGeom prst="bentConnector3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9804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204" y="2574707"/>
            <a:ext cx="1916832" cy="191683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424936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r>
              <a:rPr lang="ru-RU" sz="2800" b="1" dirty="0" smtClean="0"/>
              <a:t>Шаг 6. Осуществление перевозки с соблюдением установленных требований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871700" y="1447800"/>
            <a:ext cx="6948772" cy="4861520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Транспортным средствам, осуществляющим организованные перевозки групп детей вне населенных пунктов разрешается движение со скоростью не более 60 км/ч 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/>
              <a:t>В</a:t>
            </a:r>
            <a:r>
              <a:rPr lang="ru-RU" dirty="0" smtClean="0"/>
              <a:t> </a:t>
            </a:r>
            <a:r>
              <a:rPr lang="ru-RU" dirty="0"/>
              <a:t>ночное время (с 23 часов до 6 часов) допускается организованная перевозка группы детей к железнодорожным вокзалам, аэропортам и от них, а также завершение организованной перевозки группы детей (доставка до конечного пункта назначения, определенного графиком движения, или до места ночлега) при незапланированном отклонении от графика движения (при задержке в пути). </a:t>
            </a:r>
            <a:endParaRPr lang="ru-RU" dirty="0" smtClean="0"/>
          </a:p>
          <a:p>
            <a:r>
              <a:rPr lang="ru-RU" dirty="0" smtClean="0"/>
              <a:t>После </a:t>
            </a:r>
            <a:r>
              <a:rPr lang="ru-RU" dirty="0"/>
              <a:t>23 часов расстояние перевозки не должно превышать 50 километров.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84784"/>
            <a:ext cx="1224136" cy="1224136"/>
          </a:xfrm>
          <a:prstGeom prst="rect">
            <a:avLst/>
          </a:prstGeom>
        </p:spPr>
      </p:pic>
      <p:sp>
        <p:nvSpPr>
          <p:cNvPr id="6" name="Скругленный прямоугольник 5"/>
          <p:cNvSpPr/>
          <p:nvPr/>
        </p:nvSpPr>
        <p:spPr>
          <a:xfrm>
            <a:off x="431540" y="4293096"/>
            <a:ext cx="1440160" cy="50405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23.00 – 6.00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7564" y="5600519"/>
            <a:ext cx="1008112" cy="432048"/>
          </a:xfrm>
          <a:prstGeom prst="roundRect">
            <a:avLst/>
          </a:prstGeom>
          <a:solidFill>
            <a:srgbClr val="00B0F0"/>
          </a:solidFill>
          <a:ln cmpd="dbl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50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5069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692</TotalTime>
  <Words>542</Words>
  <Application>Microsoft Office PowerPoint</Application>
  <PresentationFormat>Экран (4:3)</PresentationFormat>
  <Paragraphs>76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宋体</vt:lpstr>
      <vt:lpstr>Arial</vt:lpstr>
      <vt:lpstr>Calibri</vt:lpstr>
      <vt:lpstr>Cambria</vt:lpstr>
      <vt:lpstr>Franklin Gothic Book</vt:lpstr>
      <vt:lpstr>Perpetua</vt:lpstr>
      <vt:lpstr>Wingdings 2</vt:lpstr>
      <vt:lpstr>Справедливость</vt:lpstr>
      <vt:lpstr>ОРГАНИЗАЦИЯ ПЕРЕВОЗКИ ГРУППЫ ДЕТЕЙ АВТОБУСАМИ</vt:lpstr>
      <vt:lpstr>Шаг 1. Заключение договора фрахтования</vt:lpstr>
      <vt:lpstr>Шаг 2. Подготовка необходимых документов</vt:lpstr>
      <vt:lpstr>Шаг. 3. Определение необходимого количества автобусов </vt:lpstr>
      <vt:lpstr>Шаг 4. Подача заявки на сопровождение или уведомления </vt:lpstr>
      <vt:lpstr>Шаг 5.1. Принятие решения Госавтоинспекцией о сопровождении автобуса</vt:lpstr>
      <vt:lpstr>Шаг 5.2. Рассмотрение уведомления о перевозке</vt:lpstr>
      <vt:lpstr>Шаг 6. Осуществление перевозки с соблюдением установленных требований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ПЕРЕВОЗКИ ГРУППЫ ДЕТЕЙ АВТОБУСАМИ</dc:title>
  <dc:creator>Роман Самсонов</dc:creator>
  <cp:lastModifiedBy>Перегудов Вячеслав</cp:lastModifiedBy>
  <cp:revision>27</cp:revision>
  <cp:lastPrinted>2016-01-29T14:00:58Z</cp:lastPrinted>
  <dcterms:created xsi:type="dcterms:W3CDTF">2014-03-25T11:27:40Z</dcterms:created>
  <dcterms:modified xsi:type="dcterms:W3CDTF">2016-02-12T11:34:42Z</dcterms:modified>
</cp:coreProperties>
</file>